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3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181A40-A382-4112-8282-04274CA878F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CB1E12-5F12-4FA0-A519-33A5E6034DE3}">
      <dgm:prSet phldrT="[Text]" custT="1"/>
      <dgm:spPr>
        <a:xfrm>
          <a:off x="2543961" y="66205"/>
          <a:ext cx="3310633" cy="38925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20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Indian Capital Market</a:t>
          </a:r>
        </a:p>
      </dgm:t>
    </dgm:pt>
    <dgm:pt modelId="{169B5F08-1078-43B5-83C0-DD871B59D9EE}" type="parTrans" cxnId="{B05B33A4-E537-49D4-8246-D5CD6DD6436C}">
      <dgm:prSet/>
      <dgm:spPr/>
      <dgm:t>
        <a:bodyPr/>
        <a:lstStyle/>
        <a:p>
          <a:pPr algn="ctr"/>
          <a:endParaRPr lang="en-US" sz="800"/>
        </a:p>
      </dgm:t>
    </dgm:pt>
    <dgm:pt modelId="{20809C3C-FF3F-4F57-A8EF-C2E72742528E}" type="sibTrans" cxnId="{B05B33A4-E537-49D4-8246-D5CD6DD6436C}">
      <dgm:prSet/>
      <dgm:spPr/>
      <dgm:t>
        <a:bodyPr/>
        <a:lstStyle/>
        <a:p>
          <a:pPr algn="ctr"/>
          <a:endParaRPr lang="en-US" sz="800"/>
        </a:p>
      </dgm:t>
    </dgm:pt>
    <dgm:pt modelId="{B2821AFA-B3E3-473F-8E20-23EF544DB8E6}">
      <dgm:prSet phldrT="[Text]" custT="1"/>
      <dgm:spPr>
        <a:xfrm>
          <a:off x="1927333" y="633741"/>
          <a:ext cx="1266968" cy="57802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Securities Market</a:t>
          </a:r>
        </a:p>
      </dgm:t>
    </dgm:pt>
    <dgm:pt modelId="{6AC3F417-8C82-40DC-A506-9736CB568232}" type="parTrans" cxnId="{07036286-7731-47D7-BF2C-F1445AF3F172}">
      <dgm:prSet/>
      <dgm:spPr>
        <a:xfrm>
          <a:off x="2492706" y="390755"/>
          <a:ext cx="1638460" cy="178281"/>
        </a:xfrm>
        <a:custGeom>
          <a:avLst/>
          <a:gdLst/>
          <a:ahLst/>
          <a:cxnLst/>
          <a:rect l="0" t="0" r="0" b="0"/>
          <a:pathLst>
            <a:path>
              <a:moveTo>
                <a:pt x="1158361" y="0"/>
              </a:moveTo>
              <a:lnTo>
                <a:pt x="1158361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4122C7B2-08E6-46AE-ADD8-0CA4E98535E7}" type="sibTrans" cxnId="{07036286-7731-47D7-BF2C-F1445AF3F172}">
      <dgm:prSet/>
      <dgm:spPr/>
      <dgm:t>
        <a:bodyPr/>
        <a:lstStyle/>
        <a:p>
          <a:pPr algn="ctr"/>
          <a:endParaRPr lang="en-US" sz="800"/>
        </a:p>
      </dgm:t>
    </dgm:pt>
    <dgm:pt modelId="{7A479B69-D5F6-4976-B375-A632F4B346FF}">
      <dgm:prSet phldrT="[Text]" custT="1"/>
      <dgm:spPr>
        <a:xfrm>
          <a:off x="1384140" y="1390051"/>
          <a:ext cx="1202725" cy="38925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Government securities</a:t>
          </a:r>
        </a:p>
      </dgm:t>
    </dgm:pt>
    <dgm:pt modelId="{8B50FB3D-4171-4428-AC37-09BEE3DC9151}" type="parTrans" cxnId="{81B2AAA3-4419-44B3-95EF-A69845E3DD61}">
      <dgm:prSet/>
      <dgm:spPr>
        <a:xfrm>
          <a:off x="1917391" y="1147065"/>
          <a:ext cx="575314" cy="178281"/>
        </a:xfrm>
        <a:custGeom>
          <a:avLst/>
          <a:gdLst/>
          <a:ahLst/>
          <a:cxnLst/>
          <a:rect l="0" t="0" r="0" b="0"/>
          <a:pathLst>
            <a:path>
              <a:moveTo>
                <a:pt x="406736" y="0"/>
              </a:moveTo>
              <a:lnTo>
                <a:pt x="406736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7CD3E2E0-E41E-40C9-9F41-2EFA1684CE34}" type="sibTrans" cxnId="{81B2AAA3-4419-44B3-95EF-A69845E3DD61}">
      <dgm:prSet/>
      <dgm:spPr/>
      <dgm:t>
        <a:bodyPr/>
        <a:lstStyle/>
        <a:p>
          <a:pPr algn="ctr"/>
          <a:endParaRPr lang="en-US" sz="800"/>
        </a:p>
      </dgm:t>
    </dgm:pt>
    <dgm:pt modelId="{733CFACA-8939-41A6-8C53-157FCEAEBC35}">
      <dgm:prSet phldrT="[Text]" custT="1"/>
      <dgm:spPr>
        <a:xfrm>
          <a:off x="2723088" y="1390051"/>
          <a:ext cx="1014405" cy="38925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Industrial securities</a:t>
          </a:r>
        </a:p>
      </dgm:t>
    </dgm:pt>
    <dgm:pt modelId="{C65F3587-EC34-4478-9F60-0E9F8D47389A}" type="parTrans" cxnId="{BB94DDC1-BFB3-497C-8AEB-031732139922}">
      <dgm:prSet/>
      <dgm:spPr>
        <a:xfrm>
          <a:off x="2492706" y="1147065"/>
          <a:ext cx="669474" cy="178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473305" y="85893"/>
              </a:lnTo>
              <a:lnTo>
                <a:pt x="473305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9C15F02E-00D7-4A7F-9F56-439E4069D8FA}" type="sibTrans" cxnId="{BB94DDC1-BFB3-497C-8AEB-031732139922}">
      <dgm:prSet/>
      <dgm:spPr/>
      <dgm:t>
        <a:bodyPr/>
        <a:lstStyle/>
        <a:p>
          <a:pPr algn="ctr"/>
          <a:endParaRPr lang="en-US" sz="800"/>
        </a:p>
      </dgm:t>
    </dgm:pt>
    <dgm:pt modelId="{410B482E-7316-41A9-84EF-C6B2DC6E1E16}">
      <dgm:prSet phldrT="[Text]" custT="1"/>
      <dgm:spPr>
        <a:xfrm>
          <a:off x="4694789" y="633741"/>
          <a:ext cx="1776433" cy="38925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Financial Institutions</a:t>
          </a:r>
        </a:p>
      </dgm:t>
    </dgm:pt>
    <dgm:pt modelId="{C43416DE-A6D4-43E2-84C7-C4B9C6967F99}" type="parTrans" cxnId="{CFCA6245-7366-4BA9-B6AA-037917421548}">
      <dgm:prSet/>
      <dgm:spPr>
        <a:xfrm>
          <a:off x="4131166" y="390755"/>
          <a:ext cx="1383728" cy="178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978270" y="85893"/>
              </a:lnTo>
              <a:lnTo>
                <a:pt x="978270" y="126041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68275B34-7252-4189-962F-C0B8F5245EC1}" type="sibTrans" cxnId="{CFCA6245-7366-4BA9-B6AA-037917421548}">
      <dgm:prSet/>
      <dgm:spPr/>
      <dgm:t>
        <a:bodyPr/>
        <a:lstStyle/>
        <a:p>
          <a:pPr algn="ctr"/>
          <a:endParaRPr lang="en-US" sz="800"/>
        </a:p>
      </dgm:t>
    </dgm:pt>
    <dgm:pt modelId="{6BEAB2D4-C99C-4C14-912C-97C2F94C62A9}">
      <dgm:prSet phldrT="[Text]" custT="1"/>
      <dgm:spPr>
        <a:xfrm>
          <a:off x="4252441" y="1201278"/>
          <a:ext cx="1192145" cy="84766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Development Financial Institutions</a:t>
          </a:r>
        </a:p>
      </dgm:t>
    </dgm:pt>
    <dgm:pt modelId="{0DF621F6-3FDD-4A92-AF7A-C612E1DB22E0}" type="parTrans" cxnId="{1A4F6120-A987-44D7-A5C0-ED5CC1C26996}">
      <dgm:prSet/>
      <dgm:spPr>
        <a:xfrm>
          <a:off x="4780402" y="958291"/>
          <a:ext cx="734492" cy="178281"/>
        </a:xfrm>
        <a:custGeom>
          <a:avLst/>
          <a:gdLst/>
          <a:ahLst/>
          <a:cxnLst/>
          <a:rect l="0" t="0" r="0" b="0"/>
          <a:pathLst>
            <a:path>
              <a:moveTo>
                <a:pt x="519272" y="0"/>
              </a:moveTo>
              <a:lnTo>
                <a:pt x="519272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78096601-890F-4B4A-9D55-CBE0A75B42E1}" type="sibTrans" cxnId="{1A4F6120-A987-44D7-A5C0-ED5CC1C26996}">
      <dgm:prSet/>
      <dgm:spPr/>
      <dgm:t>
        <a:bodyPr/>
        <a:lstStyle/>
        <a:p>
          <a:pPr algn="ctr"/>
          <a:endParaRPr lang="en-US" sz="800"/>
        </a:p>
      </dgm:t>
    </dgm:pt>
    <dgm:pt modelId="{B2F6B776-ACA6-48C6-8A21-DF13944DDA9E}">
      <dgm:prSet custT="1"/>
      <dgm:spPr>
        <a:xfrm>
          <a:off x="5580809" y="1201278"/>
          <a:ext cx="1332761" cy="38925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Financial Intermediaries</a:t>
          </a:r>
        </a:p>
      </dgm:t>
    </dgm:pt>
    <dgm:pt modelId="{54B8A2B9-53D6-4C1E-A891-0228A85E89E0}" type="parTrans" cxnId="{BBF1120D-3B2F-47EF-9A34-269F0CA14576}">
      <dgm:prSet/>
      <dgm:spPr>
        <a:xfrm>
          <a:off x="5514895" y="958291"/>
          <a:ext cx="664183" cy="178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469565" y="85893"/>
              </a:lnTo>
              <a:lnTo>
                <a:pt x="469565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3054B581-FC64-438E-B9D8-AE41A7440EC1}" type="sibTrans" cxnId="{BBF1120D-3B2F-47EF-9A34-269F0CA14576}">
      <dgm:prSet/>
      <dgm:spPr/>
      <dgm:t>
        <a:bodyPr/>
        <a:lstStyle/>
        <a:p>
          <a:pPr algn="ctr"/>
          <a:endParaRPr lang="en-US" sz="800"/>
        </a:p>
      </dgm:t>
    </dgm:pt>
    <dgm:pt modelId="{23CC0D09-A201-4AA9-AE21-A1BA3459F23D}">
      <dgm:prSet custT="1"/>
      <dgm:spPr>
        <a:xfrm>
          <a:off x="3262873" y="1957588"/>
          <a:ext cx="853346" cy="58709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New Issue Market</a:t>
          </a:r>
        </a:p>
      </dgm:t>
    </dgm:pt>
    <dgm:pt modelId="{BB1EFB64-743C-4B82-A8A2-B6AF471A5457}" type="parTrans" cxnId="{02516F11-50C7-44E6-B25F-9026E1BD123B}">
      <dgm:prSet/>
      <dgm:spPr>
        <a:xfrm>
          <a:off x="3162180" y="1714601"/>
          <a:ext cx="459254" cy="178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324684" y="85893"/>
              </a:lnTo>
              <a:lnTo>
                <a:pt x="324684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FC6CF1D6-0444-49FC-A67C-0BA9B6AF0A41}" type="sibTrans" cxnId="{02516F11-50C7-44E6-B25F-9026E1BD123B}">
      <dgm:prSet/>
      <dgm:spPr/>
      <dgm:t>
        <a:bodyPr/>
        <a:lstStyle/>
        <a:p>
          <a:pPr algn="ctr"/>
          <a:endParaRPr lang="en-US" sz="800"/>
        </a:p>
      </dgm:t>
    </dgm:pt>
    <dgm:pt modelId="{8689B590-85D2-4305-989E-8E1B88D18C42}">
      <dgm:prSet custT="1"/>
      <dgm:spPr>
        <a:xfrm>
          <a:off x="2344363" y="1957588"/>
          <a:ext cx="782287" cy="104955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Old Issue Market</a:t>
          </a:r>
        </a:p>
      </dgm:t>
    </dgm:pt>
    <dgm:pt modelId="{5DF90025-AEA9-4CF0-8A34-EE496C69087F}" type="parTrans" cxnId="{C4D97B23-ADB1-4C6F-838C-19007581FF12}">
      <dgm:prSet/>
      <dgm:spPr>
        <a:xfrm>
          <a:off x="2667395" y="1714601"/>
          <a:ext cx="494784" cy="178281"/>
        </a:xfrm>
        <a:custGeom>
          <a:avLst/>
          <a:gdLst/>
          <a:ahLst/>
          <a:cxnLst/>
          <a:rect l="0" t="0" r="0" b="0"/>
          <a:pathLst>
            <a:path>
              <a:moveTo>
                <a:pt x="349803" y="0"/>
              </a:moveTo>
              <a:lnTo>
                <a:pt x="349803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123FB908-960A-46E9-BA80-DAD5392EF5E1}" type="sibTrans" cxnId="{C4D97B23-ADB1-4C6F-838C-19007581FF12}">
      <dgm:prSet/>
      <dgm:spPr/>
      <dgm:t>
        <a:bodyPr/>
        <a:lstStyle/>
        <a:p>
          <a:pPr algn="ctr"/>
          <a:endParaRPr lang="en-US" sz="800"/>
        </a:p>
      </dgm:t>
    </dgm:pt>
    <dgm:pt modelId="{34990DBF-E5E7-4C5C-B3CC-8849822A003C}">
      <dgm:prSet custT="1"/>
      <dgm:spPr>
        <a:xfrm>
          <a:off x="4464898" y="2227225"/>
          <a:ext cx="767231" cy="193606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IFCI</a:t>
          </a: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ICICI</a:t>
          </a: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SFC</a:t>
          </a: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IDBI</a:t>
          </a:r>
        </a:p>
        <a:p>
          <a:pPr algn="ctr"/>
          <a:endParaRPr lang="en-US" sz="11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HBI</a:t>
          </a: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UTI</a:t>
          </a:r>
        </a:p>
      </dgm:t>
    </dgm:pt>
    <dgm:pt modelId="{B6FC795E-01A7-4C71-B0CC-168B8CFD1F35}" type="parTrans" cxnId="{0AC1746E-A9A1-44A6-85C1-BB32FD930918}">
      <dgm:prSet/>
      <dgm:spPr>
        <a:xfrm>
          <a:off x="4734682" y="1984238"/>
          <a:ext cx="91440" cy="1782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1C164D90-62DE-4C2E-9EB4-9DE4FD68A022}" type="sibTrans" cxnId="{0AC1746E-A9A1-44A6-85C1-BB32FD930918}">
      <dgm:prSet/>
      <dgm:spPr/>
      <dgm:t>
        <a:bodyPr/>
        <a:lstStyle/>
        <a:p>
          <a:pPr algn="ctr"/>
          <a:endParaRPr lang="en-US" sz="800"/>
        </a:p>
      </dgm:t>
    </dgm:pt>
    <dgm:pt modelId="{EAB400D8-D79D-4147-A9FD-7B3BC2A1BB5C}">
      <dgm:prSet custT="1"/>
      <dgm:spPr>
        <a:xfrm>
          <a:off x="5686607" y="1768814"/>
          <a:ext cx="1121166" cy="275564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Merchant Bank</a:t>
          </a:r>
        </a:p>
        <a:p>
          <a:pPr algn="ctr"/>
          <a:endParaRPr lang="en-US" sz="11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Mutual Fund</a:t>
          </a:r>
        </a:p>
        <a:p>
          <a:pPr algn="ctr"/>
          <a:endParaRPr lang="en-US" sz="11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Leasing companies</a:t>
          </a:r>
        </a:p>
        <a:p>
          <a:pPr algn="ctr"/>
          <a:endParaRPr lang="en-US" sz="11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Venture capital Companies</a:t>
          </a:r>
        </a:p>
        <a:p>
          <a:pPr algn="ctr"/>
          <a:endParaRPr lang="en-US" sz="11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algn="ctr"/>
          <a:r>
            <a:rPr lang="en-US" sz="11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others</a:t>
          </a:r>
        </a:p>
      </dgm:t>
    </dgm:pt>
    <dgm:pt modelId="{8AD370E8-C805-409A-8F8E-5DE58A580C3A}" type="parTrans" cxnId="{A1C2B23A-0A51-4120-B929-13C5A0D05FCD}">
      <dgm:prSet/>
      <dgm:spPr>
        <a:xfrm>
          <a:off x="6133358" y="1525828"/>
          <a:ext cx="91440" cy="1782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n-US" sz="800"/>
        </a:p>
      </dgm:t>
    </dgm:pt>
    <dgm:pt modelId="{B992AA7F-E8E5-4146-ADC1-83967D37EBAD}" type="sibTrans" cxnId="{A1C2B23A-0A51-4120-B929-13C5A0D05FCD}">
      <dgm:prSet/>
      <dgm:spPr/>
      <dgm:t>
        <a:bodyPr/>
        <a:lstStyle/>
        <a:p>
          <a:pPr algn="ctr"/>
          <a:endParaRPr lang="en-US" sz="800"/>
        </a:p>
      </dgm:t>
    </dgm:pt>
    <dgm:pt modelId="{433D3DCC-357A-4646-8427-A93D7B790862}" type="pres">
      <dgm:prSet presAssocID="{E6181A40-A382-4112-8282-04274CA878F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4D3A4ED-ADE0-407C-9106-EF4855B52C4A}" type="pres">
      <dgm:prSet presAssocID="{C7CB1E12-5F12-4FA0-A519-33A5E6034DE3}" presName="hierRoot1" presStyleCnt="0"/>
      <dgm:spPr/>
    </dgm:pt>
    <dgm:pt modelId="{A09C2A29-B3CD-4751-8A51-F83BCF4AF2FF}" type="pres">
      <dgm:prSet presAssocID="{C7CB1E12-5F12-4FA0-A519-33A5E6034DE3}" presName="composite" presStyleCnt="0"/>
      <dgm:spPr/>
    </dgm:pt>
    <dgm:pt modelId="{EADD208F-5FDD-4C47-B176-B54F80AB6792}" type="pres">
      <dgm:prSet presAssocID="{C7CB1E12-5F12-4FA0-A519-33A5E6034DE3}" presName="background" presStyleLbl="node0" presStyleIdx="0" presStyleCnt="1"/>
      <dgm:spPr>
        <a:xfrm>
          <a:off x="2475850" y="1499"/>
          <a:ext cx="3310633" cy="38925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06E64A65-FCDA-4913-9DF5-3184FDF3EE28}" type="pres">
      <dgm:prSet presAssocID="{C7CB1E12-5F12-4FA0-A519-33A5E6034DE3}" presName="text" presStyleLbl="fgAcc0" presStyleIdx="0" presStyleCnt="1" custScaleX="54007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B56D1326-9156-4692-8CEA-137DFEA60ADC}" type="pres">
      <dgm:prSet presAssocID="{C7CB1E12-5F12-4FA0-A519-33A5E6034DE3}" presName="hierChild2" presStyleCnt="0"/>
      <dgm:spPr/>
    </dgm:pt>
    <dgm:pt modelId="{9F3D2D0F-E2BC-420C-BC2B-509BC161AB2A}" type="pres">
      <dgm:prSet presAssocID="{6AC3F417-8C82-40DC-A506-9736CB568232}" presName="Name10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1158361" y="0"/>
              </a:moveTo>
              <a:lnTo>
                <a:pt x="1158361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D29756F6-70E2-4F31-9344-25ED4BA3C78B}" type="pres">
      <dgm:prSet presAssocID="{B2821AFA-B3E3-473F-8E20-23EF544DB8E6}" presName="hierRoot2" presStyleCnt="0"/>
      <dgm:spPr/>
    </dgm:pt>
    <dgm:pt modelId="{80E7D823-E54C-431E-AF5F-DB4669C4AA72}" type="pres">
      <dgm:prSet presAssocID="{B2821AFA-B3E3-473F-8E20-23EF544DB8E6}" presName="composite2" presStyleCnt="0"/>
      <dgm:spPr/>
    </dgm:pt>
    <dgm:pt modelId="{C9C47833-5E6C-474E-A54A-E7206AC74D74}" type="pres">
      <dgm:prSet presAssocID="{B2821AFA-B3E3-473F-8E20-23EF544DB8E6}" presName="background2" presStyleLbl="node2" presStyleIdx="0" presStyleCnt="2"/>
      <dgm:spPr>
        <a:xfrm>
          <a:off x="1859221" y="569036"/>
          <a:ext cx="1266968" cy="57802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F9D79ADC-2685-40EC-8F98-BC2FE1E4E5DD}" type="pres">
      <dgm:prSet presAssocID="{B2821AFA-B3E3-473F-8E20-23EF544DB8E6}" presName="text2" presStyleLbl="fgAcc2" presStyleIdx="0" presStyleCnt="2" custScaleX="206683" custScaleY="148496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F61A3044-01BA-43AA-8404-9323F8184AE6}" type="pres">
      <dgm:prSet presAssocID="{B2821AFA-B3E3-473F-8E20-23EF544DB8E6}" presName="hierChild3" presStyleCnt="0"/>
      <dgm:spPr/>
    </dgm:pt>
    <dgm:pt modelId="{66B4B548-E7B0-442D-877E-FA2114536A89}" type="pres">
      <dgm:prSet presAssocID="{8B50FB3D-4171-4428-AC37-09BEE3DC9151}" presName="Name17" presStyleLbl="parChTrans1D3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06736" y="0"/>
              </a:moveTo>
              <a:lnTo>
                <a:pt x="406736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BA23E8A2-F553-4A59-B290-7E199C24019A}" type="pres">
      <dgm:prSet presAssocID="{7A479B69-D5F6-4976-B375-A632F4B346FF}" presName="hierRoot3" presStyleCnt="0"/>
      <dgm:spPr/>
    </dgm:pt>
    <dgm:pt modelId="{04A6A84F-7AEB-4A56-9045-A045491E132D}" type="pres">
      <dgm:prSet presAssocID="{7A479B69-D5F6-4976-B375-A632F4B346FF}" presName="composite3" presStyleCnt="0"/>
      <dgm:spPr/>
    </dgm:pt>
    <dgm:pt modelId="{C25C5523-9ED2-425C-86F1-61094967BBCA}" type="pres">
      <dgm:prSet presAssocID="{7A479B69-D5F6-4976-B375-A632F4B346FF}" presName="background3" presStyleLbl="node3" presStyleIdx="0" presStyleCnt="4"/>
      <dgm:spPr>
        <a:xfrm>
          <a:off x="1316029" y="1325346"/>
          <a:ext cx="1202725" cy="38925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6D8690AD-899B-44BD-848C-8AED13358910}" type="pres">
      <dgm:prSet presAssocID="{7A479B69-D5F6-4976-B375-A632F4B346FF}" presName="text3" presStyleLbl="fgAcc3" presStyleIdx="0" presStyleCnt="4" custScaleX="196203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E946CE2F-A48C-4A9E-A565-FE6C698026A6}" type="pres">
      <dgm:prSet presAssocID="{7A479B69-D5F6-4976-B375-A632F4B346FF}" presName="hierChild4" presStyleCnt="0"/>
      <dgm:spPr/>
    </dgm:pt>
    <dgm:pt modelId="{9D26C50E-7F90-432B-8D96-D96CFB801B7A}" type="pres">
      <dgm:prSet presAssocID="{C65F3587-EC34-4478-9F60-0E9F8D47389A}" presName="Name17" presStyleLbl="parChTrans1D3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473305" y="85893"/>
              </a:lnTo>
              <a:lnTo>
                <a:pt x="473305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5A6B2386-431E-4A8F-A4AF-B7C831C53DBD}" type="pres">
      <dgm:prSet presAssocID="{733CFACA-8939-41A6-8C53-157FCEAEBC35}" presName="hierRoot3" presStyleCnt="0"/>
      <dgm:spPr/>
    </dgm:pt>
    <dgm:pt modelId="{3B496FBA-3195-4340-B8D7-D506F2FB2103}" type="pres">
      <dgm:prSet presAssocID="{733CFACA-8939-41A6-8C53-157FCEAEBC35}" presName="composite3" presStyleCnt="0"/>
      <dgm:spPr/>
    </dgm:pt>
    <dgm:pt modelId="{1A7C5163-1468-4372-9C51-936C6B1B00B5}" type="pres">
      <dgm:prSet presAssocID="{733CFACA-8939-41A6-8C53-157FCEAEBC35}" presName="background3" presStyleLbl="node3" presStyleIdx="1" presStyleCnt="4"/>
      <dgm:spPr>
        <a:xfrm>
          <a:off x="2654977" y="1325346"/>
          <a:ext cx="1014405" cy="38925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EDA674DC-D887-4FDD-A2FC-41F86D78F2AF}" type="pres">
      <dgm:prSet presAssocID="{733CFACA-8939-41A6-8C53-157FCEAEBC35}" presName="text3" presStyleLbl="fgAcc3" presStyleIdx="1" presStyleCnt="4" custScaleX="165482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94FB4E93-4066-42D1-90EA-448CC33D6FDB}" type="pres">
      <dgm:prSet presAssocID="{733CFACA-8939-41A6-8C53-157FCEAEBC35}" presName="hierChild4" presStyleCnt="0"/>
      <dgm:spPr/>
    </dgm:pt>
    <dgm:pt modelId="{4BAD72D3-F261-4DE5-B427-3D200F23A5B2}" type="pres">
      <dgm:prSet presAssocID="{5DF90025-AEA9-4CF0-8A34-EE496C69087F}" presName="Name23" presStyleLbl="parChTrans1D4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49803" y="0"/>
              </a:moveTo>
              <a:lnTo>
                <a:pt x="349803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6A2DAB01-DDBC-441F-A5E3-021915D06C71}" type="pres">
      <dgm:prSet presAssocID="{8689B590-85D2-4305-989E-8E1B88D18C42}" presName="hierRoot4" presStyleCnt="0"/>
      <dgm:spPr/>
    </dgm:pt>
    <dgm:pt modelId="{E6C27435-F1F8-41F9-A2D4-7BE0C5ADDD34}" type="pres">
      <dgm:prSet presAssocID="{8689B590-85D2-4305-989E-8E1B88D18C42}" presName="composite4" presStyleCnt="0"/>
      <dgm:spPr/>
    </dgm:pt>
    <dgm:pt modelId="{FF3078BA-5F75-4D19-9261-205CA2031EEF}" type="pres">
      <dgm:prSet presAssocID="{8689B590-85D2-4305-989E-8E1B88D18C42}" presName="background4" presStyleLbl="node4" presStyleIdx="0" presStyleCnt="4"/>
      <dgm:spPr>
        <a:xfrm>
          <a:off x="2276252" y="1892882"/>
          <a:ext cx="782287" cy="1049553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D2FBC8CC-1590-4139-921B-AB0D064EE2B8}" type="pres">
      <dgm:prSet presAssocID="{8689B590-85D2-4305-989E-8E1B88D18C42}" presName="text4" presStyleLbl="fgAcc4" presStyleIdx="0" presStyleCnt="4" custScaleX="127616" custScaleY="26963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79F1A270-473F-4D0C-AAAD-599B84E4DBE5}" type="pres">
      <dgm:prSet presAssocID="{8689B590-85D2-4305-989E-8E1B88D18C42}" presName="hierChild5" presStyleCnt="0"/>
      <dgm:spPr/>
    </dgm:pt>
    <dgm:pt modelId="{689F8375-3004-4E8C-9EF3-665A46376540}" type="pres">
      <dgm:prSet presAssocID="{BB1EFB64-743C-4B82-A8A2-B6AF471A5457}" presName="Name23" presStyleLbl="parChTrans1D4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324684" y="85893"/>
              </a:lnTo>
              <a:lnTo>
                <a:pt x="324684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C6D76C6A-FCB6-49F8-9C40-CD3AD080CA02}" type="pres">
      <dgm:prSet presAssocID="{23CC0D09-A201-4AA9-AE21-A1BA3459F23D}" presName="hierRoot4" presStyleCnt="0"/>
      <dgm:spPr/>
    </dgm:pt>
    <dgm:pt modelId="{8F765FFC-2CFA-424A-93FA-0FFF1FEC66F7}" type="pres">
      <dgm:prSet presAssocID="{23CC0D09-A201-4AA9-AE21-A1BA3459F23D}" presName="composite4" presStyleCnt="0"/>
      <dgm:spPr/>
    </dgm:pt>
    <dgm:pt modelId="{AA59069F-5F07-4559-8E70-C23FF8C808D2}" type="pres">
      <dgm:prSet presAssocID="{23CC0D09-A201-4AA9-AE21-A1BA3459F23D}" presName="background4" presStyleLbl="node4" presStyleIdx="1" presStyleCnt="4"/>
      <dgm:spPr>
        <a:xfrm>
          <a:off x="3194761" y="1892882"/>
          <a:ext cx="853346" cy="58709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4827DA8F-74CA-4569-AB8A-AA04197A3C35}" type="pres">
      <dgm:prSet presAssocID="{23CC0D09-A201-4AA9-AE21-A1BA3459F23D}" presName="text4" presStyleLbl="fgAcc4" presStyleIdx="1" presStyleCnt="4" custScaleX="139208" custScaleY="150824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4921C3E3-4DCE-4A09-B23B-D4E64717115C}" type="pres">
      <dgm:prSet presAssocID="{23CC0D09-A201-4AA9-AE21-A1BA3459F23D}" presName="hierChild5" presStyleCnt="0"/>
      <dgm:spPr/>
    </dgm:pt>
    <dgm:pt modelId="{76B0D269-FE3C-4657-9269-9750BFD68EC0}" type="pres">
      <dgm:prSet presAssocID="{C43416DE-A6D4-43E2-84C7-C4B9C6967F99}" presName="Name10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978270" y="85893"/>
              </a:lnTo>
              <a:lnTo>
                <a:pt x="97827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206D2C6D-9C9A-469C-992B-A3224CD17EAD}" type="pres">
      <dgm:prSet presAssocID="{410B482E-7316-41A9-84EF-C6B2DC6E1E16}" presName="hierRoot2" presStyleCnt="0"/>
      <dgm:spPr/>
    </dgm:pt>
    <dgm:pt modelId="{977967C5-70CA-4A7F-96F1-E5C7F93E1CF6}" type="pres">
      <dgm:prSet presAssocID="{410B482E-7316-41A9-84EF-C6B2DC6E1E16}" presName="composite2" presStyleCnt="0"/>
      <dgm:spPr/>
    </dgm:pt>
    <dgm:pt modelId="{34F123A7-113C-4DE1-99C5-E3E3B14AD21C}" type="pres">
      <dgm:prSet presAssocID="{410B482E-7316-41A9-84EF-C6B2DC6E1E16}" presName="background2" presStyleLbl="node2" presStyleIdx="1" presStyleCnt="2"/>
      <dgm:spPr>
        <a:xfrm>
          <a:off x="4626678" y="569036"/>
          <a:ext cx="1776433" cy="38925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233A7E5E-CF46-4065-99B5-7CFBF3CB5726}" type="pres">
      <dgm:prSet presAssocID="{410B482E-7316-41A9-84EF-C6B2DC6E1E16}" presName="text2" presStyleLbl="fgAcc2" presStyleIdx="1" presStyleCnt="2" custScaleX="289793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2A660E5E-3463-4F8D-98A2-D93EC1F06900}" type="pres">
      <dgm:prSet presAssocID="{410B482E-7316-41A9-84EF-C6B2DC6E1E16}" presName="hierChild3" presStyleCnt="0"/>
      <dgm:spPr/>
    </dgm:pt>
    <dgm:pt modelId="{41412780-131B-4E6C-991E-E05C389EDD25}" type="pres">
      <dgm:prSet presAssocID="{0DF621F6-3FDD-4A92-AF7A-C612E1DB22E0}" presName="Name17" presStyleLbl="parChTrans1D3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519272" y="0"/>
              </a:moveTo>
              <a:lnTo>
                <a:pt x="519272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6D3B13A5-E7C0-4AB0-80D3-47B0AFA55BFB}" type="pres">
      <dgm:prSet presAssocID="{6BEAB2D4-C99C-4C14-912C-97C2F94C62A9}" presName="hierRoot3" presStyleCnt="0"/>
      <dgm:spPr/>
    </dgm:pt>
    <dgm:pt modelId="{5456FB46-D73D-4E05-9DEC-9A7EE5509047}" type="pres">
      <dgm:prSet presAssocID="{6BEAB2D4-C99C-4C14-912C-97C2F94C62A9}" presName="composite3" presStyleCnt="0"/>
      <dgm:spPr/>
    </dgm:pt>
    <dgm:pt modelId="{12B7250A-7B21-48ED-85DE-3B7CDB217115}" type="pres">
      <dgm:prSet presAssocID="{6BEAB2D4-C99C-4C14-912C-97C2F94C62A9}" presName="background3" presStyleLbl="node3" presStyleIdx="2" presStyleCnt="4"/>
      <dgm:spPr>
        <a:xfrm>
          <a:off x="4184330" y="1136572"/>
          <a:ext cx="1192145" cy="847666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837F737D-5C6B-49CD-9025-95E81D98C151}" type="pres">
      <dgm:prSet presAssocID="{6BEAB2D4-C99C-4C14-912C-97C2F94C62A9}" presName="text3" presStyleLbl="fgAcc3" presStyleIdx="2" presStyleCnt="4" custScaleX="194477" custScaleY="217766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391075CA-4DF5-41FE-A353-337C60A61285}" type="pres">
      <dgm:prSet presAssocID="{6BEAB2D4-C99C-4C14-912C-97C2F94C62A9}" presName="hierChild4" presStyleCnt="0"/>
      <dgm:spPr/>
    </dgm:pt>
    <dgm:pt modelId="{E4D26418-D603-44F0-BB0F-81147EBDB99B}" type="pres">
      <dgm:prSet presAssocID="{B6FC795E-01A7-4C71-B0CC-168B8CFD1F35}" presName="Name23" presStyleLbl="parChTrans1D4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6EB3F27B-D4E5-4553-8411-5E08FCA91785}" type="pres">
      <dgm:prSet presAssocID="{34990DBF-E5E7-4C5C-B3CC-8849822A003C}" presName="hierRoot4" presStyleCnt="0"/>
      <dgm:spPr/>
    </dgm:pt>
    <dgm:pt modelId="{B6E4F3BB-0E76-44F9-A55E-5B8BB032F3A1}" type="pres">
      <dgm:prSet presAssocID="{34990DBF-E5E7-4C5C-B3CC-8849822A003C}" presName="composite4" presStyleCnt="0"/>
      <dgm:spPr/>
    </dgm:pt>
    <dgm:pt modelId="{D7FE41EC-EACA-4F50-AEBF-F5C376D3BF04}" type="pres">
      <dgm:prSet presAssocID="{34990DBF-E5E7-4C5C-B3CC-8849822A003C}" presName="background4" presStyleLbl="node4" presStyleIdx="2" presStyleCnt="4"/>
      <dgm:spPr>
        <a:xfrm>
          <a:off x="4396787" y="2162519"/>
          <a:ext cx="767231" cy="1936067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68C90354-4E95-45A1-994B-8670986F9C6E}" type="pres">
      <dgm:prSet presAssocID="{34990DBF-E5E7-4C5C-B3CC-8849822A003C}" presName="text4" presStyleLbl="fgAcc4" presStyleIdx="2" presStyleCnt="4" custScaleX="125160" custScaleY="497377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BD89FB74-DABD-4112-A76B-8741E66AFAF1}" type="pres">
      <dgm:prSet presAssocID="{34990DBF-E5E7-4C5C-B3CC-8849822A003C}" presName="hierChild5" presStyleCnt="0"/>
      <dgm:spPr/>
    </dgm:pt>
    <dgm:pt modelId="{2D88DBE8-F40E-405A-85C0-835961531C60}" type="pres">
      <dgm:prSet presAssocID="{54B8A2B9-53D6-4C1E-A891-0228A85E89E0}" presName="Name17" presStyleLbl="parChTrans1D3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469565" y="85893"/>
              </a:lnTo>
              <a:lnTo>
                <a:pt x="469565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3CE02612-A241-4854-9233-00DE844BBD30}" type="pres">
      <dgm:prSet presAssocID="{B2F6B776-ACA6-48C6-8A21-DF13944DDA9E}" presName="hierRoot3" presStyleCnt="0"/>
      <dgm:spPr/>
    </dgm:pt>
    <dgm:pt modelId="{2CC32BC7-3C85-421B-A0C9-09A225F2131B}" type="pres">
      <dgm:prSet presAssocID="{B2F6B776-ACA6-48C6-8A21-DF13944DDA9E}" presName="composite3" presStyleCnt="0"/>
      <dgm:spPr/>
    </dgm:pt>
    <dgm:pt modelId="{40049827-3055-4BA9-BB80-1E7D769C17AD}" type="pres">
      <dgm:prSet presAssocID="{B2F6B776-ACA6-48C6-8A21-DF13944DDA9E}" presName="background3" presStyleLbl="node3" presStyleIdx="3" presStyleCnt="4"/>
      <dgm:spPr>
        <a:xfrm>
          <a:off x="5512698" y="1136572"/>
          <a:ext cx="1332761" cy="38925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7B2A3E58-AF96-4B96-BB73-DDE742038587}" type="pres">
      <dgm:prSet presAssocID="{B2F6B776-ACA6-48C6-8A21-DF13944DDA9E}" presName="text3" presStyleLbl="fgAcc3" presStyleIdx="3" presStyleCnt="4" custScaleX="217416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69CBE633-0246-4BF5-89C0-90871B7768EE}" type="pres">
      <dgm:prSet presAssocID="{B2F6B776-ACA6-48C6-8A21-DF13944DDA9E}" presName="hierChild4" presStyleCnt="0"/>
      <dgm:spPr/>
    </dgm:pt>
    <dgm:pt modelId="{9722FF2A-FB6E-438F-B52F-23831BF7D07C}" type="pres">
      <dgm:prSet presAssocID="{8AD370E8-C805-409A-8F8E-5DE58A580C3A}" presName="Name23" presStyleLbl="parChTrans1D4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6041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83970AB5-2FF3-4BA8-8301-14734B658716}" type="pres">
      <dgm:prSet presAssocID="{EAB400D8-D79D-4147-A9FD-7B3BC2A1BB5C}" presName="hierRoot4" presStyleCnt="0"/>
      <dgm:spPr/>
    </dgm:pt>
    <dgm:pt modelId="{AF986B3A-5530-4A56-A363-D93D204A8792}" type="pres">
      <dgm:prSet presAssocID="{EAB400D8-D79D-4147-A9FD-7B3BC2A1BB5C}" presName="composite4" presStyleCnt="0"/>
      <dgm:spPr/>
    </dgm:pt>
    <dgm:pt modelId="{F3BAA534-3364-432A-8911-A68BDB0BD45C}" type="pres">
      <dgm:prSet presAssocID="{EAB400D8-D79D-4147-A9FD-7B3BC2A1BB5C}" presName="background4" presStyleLbl="node4" presStyleIdx="3" presStyleCnt="4"/>
      <dgm:spPr>
        <a:xfrm>
          <a:off x="5618495" y="1704109"/>
          <a:ext cx="1121166" cy="275564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1143C526-C3A7-4E43-B223-A2F8F245D291}" type="pres">
      <dgm:prSet presAssocID="{EAB400D8-D79D-4147-A9FD-7B3BC2A1BB5C}" presName="text4" presStyleLbl="fgAcc4" presStyleIdx="3" presStyleCnt="4" custScaleX="182898" custScaleY="707928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E99A4031-7484-47C1-9E49-5060527AE68A}" type="pres">
      <dgm:prSet presAssocID="{EAB400D8-D79D-4147-A9FD-7B3BC2A1BB5C}" presName="hierChild5" presStyleCnt="0"/>
      <dgm:spPr/>
    </dgm:pt>
  </dgm:ptLst>
  <dgm:cxnLst>
    <dgm:cxn modelId="{B05B33A4-E537-49D4-8246-D5CD6DD6436C}" srcId="{E6181A40-A382-4112-8282-04274CA878FD}" destId="{C7CB1E12-5F12-4FA0-A519-33A5E6034DE3}" srcOrd="0" destOrd="0" parTransId="{169B5F08-1078-43B5-83C0-DD871B59D9EE}" sibTransId="{20809C3C-FF3F-4F57-A8EF-C2E72742528E}"/>
    <dgm:cxn modelId="{B5E28932-40E5-4FA6-9676-DD3EAFCFD82F}" type="presOf" srcId="{BB1EFB64-743C-4B82-A8A2-B6AF471A5457}" destId="{689F8375-3004-4E8C-9EF3-665A46376540}" srcOrd="0" destOrd="0" presId="urn:microsoft.com/office/officeart/2005/8/layout/hierarchy1"/>
    <dgm:cxn modelId="{65F10685-1FF3-4D55-AA0E-C93BE75BCB83}" type="presOf" srcId="{C65F3587-EC34-4478-9F60-0E9F8D47389A}" destId="{9D26C50E-7F90-432B-8D96-D96CFB801B7A}" srcOrd="0" destOrd="0" presId="urn:microsoft.com/office/officeart/2005/8/layout/hierarchy1"/>
    <dgm:cxn modelId="{07036286-7731-47D7-BF2C-F1445AF3F172}" srcId="{C7CB1E12-5F12-4FA0-A519-33A5E6034DE3}" destId="{B2821AFA-B3E3-473F-8E20-23EF544DB8E6}" srcOrd="0" destOrd="0" parTransId="{6AC3F417-8C82-40DC-A506-9736CB568232}" sibTransId="{4122C7B2-08E6-46AE-ADD8-0CA4E98535E7}"/>
    <dgm:cxn modelId="{0D0EBB7B-70E0-4C2F-AA39-6287993F3D31}" type="presOf" srcId="{733CFACA-8939-41A6-8C53-157FCEAEBC35}" destId="{EDA674DC-D887-4FDD-A2FC-41F86D78F2AF}" srcOrd="0" destOrd="0" presId="urn:microsoft.com/office/officeart/2005/8/layout/hierarchy1"/>
    <dgm:cxn modelId="{10B2502A-A6F7-47F9-A00D-F2AD765A346C}" type="presOf" srcId="{8689B590-85D2-4305-989E-8E1B88D18C42}" destId="{D2FBC8CC-1590-4139-921B-AB0D064EE2B8}" srcOrd="0" destOrd="0" presId="urn:microsoft.com/office/officeart/2005/8/layout/hierarchy1"/>
    <dgm:cxn modelId="{F060253E-0106-4B84-8EA0-4A5F168D40FC}" type="presOf" srcId="{C7CB1E12-5F12-4FA0-A519-33A5E6034DE3}" destId="{06E64A65-FCDA-4913-9DF5-3184FDF3EE28}" srcOrd="0" destOrd="0" presId="urn:microsoft.com/office/officeart/2005/8/layout/hierarchy1"/>
    <dgm:cxn modelId="{85B4CB7F-2C88-45D4-82AA-2863AE88DAD2}" type="presOf" srcId="{54B8A2B9-53D6-4C1E-A891-0228A85E89E0}" destId="{2D88DBE8-F40E-405A-85C0-835961531C60}" srcOrd="0" destOrd="0" presId="urn:microsoft.com/office/officeart/2005/8/layout/hierarchy1"/>
    <dgm:cxn modelId="{91AD4E3B-A37B-4E42-87A2-8A4DABE9FB09}" type="presOf" srcId="{410B482E-7316-41A9-84EF-C6B2DC6E1E16}" destId="{233A7E5E-CF46-4065-99B5-7CFBF3CB5726}" srcOrd="0" destOrd="0" presId="urn:microsoft.com/office/officeart/2005/8/layout/hierarchy1"/>
    <dgm:cxn modelId="{47672E70-87B2-451B-AC01-59401A1E9D16}" type="presOf" srcId="{34990DBF-E5E7-4C5C-B3CC-8849822A003C}" destId="{68C90354-4E95-45A1-994B-8670986F9C6E}" srcOrd="0" destOrd="0" presId="urn:microsoft.com/office/officeart/2005/8/layout/hierarchy1"/>
    <dgm:cxn modelId="{F7EBE2ED-1E37-4587-8311-1FD8B2C753BA}" type="presOf" srcId="{8AD370E8-C805-409A-8F8E-5DE58A580C3A}" destId="{9722FF2A-FB6E-438F-B52F-23831BF7D07C}" srcOrd="0" destOrd="0" presId="urn:microsoft.com/office/officeart/2005/8/layout/hierarchy1"/>
    <dgm:cxn modelId="{C4D97B23-ADB1-4C6F-838C-19007581FF12}" srcId="{733CFACA-8939-41A6-8C53-157FCEAEBC35}" destId="{8689B590-85D2-4305-989E-8E1B88D18C42}" srcOrd="0" destOrd="0" parTransId="{5DF90025-AEA9-4CF0-8A34-EE496C69087F}" sibTransId="{123FB908-960A-46E9-BA80-DAD5392EF5E1}"/>
    <dgm:cxn modelId="{0AC1746E-A9A1-44A6-85C1-BB32FD930918}" srcId="{6BEAB2D4-C99C-4C14-912C-97C2F94C62A9}" destId="{34990DBF-E5E7-4C5C-B3CC-8849822A003C}" srcOrd="0" destOrd="0" parTransId="{B6FC795E-01A7-4C71-B0CC-168B8CFD1F35}" sibTransId="{1C164D90-62DE-4C2E-9EB4-9DE4FD68A022}"/>
    <dgm:cxn modelId="{BB94DDC1-BFB3-497C-8AEB-031732139922}" srcId="{B2821AFA-B3E3-473F-8E20-23EF544DB8E6}" destId="{733CFACA-8939-41A6-8C53-157FCEAEBC35}" srcOrd="1" destOrd="0" parTransId="{C65F3587-EC34-4478-9F60-0E9F8D47389A}" sibTransId="{9C15F02E-00D7-4A7F-9F56-439E4069D8FA}"/>
    <dgm:cxn modelId="{2C08F944-3639-4F47-9097-FE6B42EF2B33}" type="presOf" srcId="{B2F6B776-ACA6-48C6-8A21-DF13944DDA9E}" destId="{7B2A3E58-AF96-4B96-BB73-DDE742038587}" srcOrd="0" destOrd="0" presId="urn:microsoft.com/office/officeart/2005/8/layout/hierarchy1"/>
    <dgm:cxn modelId="{037733DD-C645-451D-BC7B-086703B7B32C}" type="presOf" srcId="{7A479B69-D5F6-4976-B375-A632F4B346FF}" destId="{6D8690AD-899B-44BD-848C-8AED13358910}" srcOrd="0" destOrd="0" presId="urn:microsoft.com/office/officeart/2005/8/layout/hierarchy1"/>
    <dgm:cxn modelId="{CFCA6245-7366-4BA9-B6AA-037917421548}" srcId="{C7CB1E12-5F12-4FA0-A519-33A5E6034DE3}" destId="{410B482E-7316-41A9-84EF-C6B2DC6E1E16}" srcOrd="1" destOrd="0" parTransId="{C43416DE-A6D4-43E2-84C7-C4B9C6967F99}" sibTransId="{68275B34-7252-4189-962F-C0B8F5245EC1}"/>
    <dgm:cxn modelId="{F8EC6C5D-6062-4680-B518-3D7F58BF04F0}" type="presOf" srcId="{23CC0D09-A201-4AA9-AE21-A1BA3459F23D}" destId="{4827DA8F-74CA-4569-AB8A-AA04197A3C35}" srcOrd="0" destOrd="0" presId="urn:microsoft.com/office/officeart/2005/8/layout/hierarchy1"/>
    <dgm:cxn modelId="{A1C2B23A-0A51-4120-B929-13C5A0D05FCD}" srcId="{B2F6B776-ACA6-48C6-8A21-DF13944DDA9E}" destId="{EAB400D8-D79D-4147-A9FD-7B3BC2A1BB5C}" srcOrd="0" destOrd="0" parTransId="{8AD370E8-C805-409A-8F8E-5DE58A580C3A}" sibTransId="{B992AA7F-E8E5-4146-ADC1-83967D37EBAD}"/>
    <dgm:cxn modelId="{D338D413-3092-4F5F-B512-8AE50B1EEE2F}" type="presOf" srcId="{B2821AFA-B3E3-473F-8E20-23EF544DB8E6}" destId="{F9D79ADC-2685-40EC-8F98-BC2FE1E4E5DD}" srcOrd="0" destOrd="0" presId="urn:microsoft.com/office/officeart/2005/8/layout/hierarchy1"/>
    <dgm:cxn modelId="{02516F11-50C7-44E6-B25F-9026E1BD123B}" srcId="{733CFACA-8939-41A6-8C53-157FCEAEBC35}" destId="{23CC0D09-A201-4AA9-AE21-A1BA3459F23D}" srcOrd="1" destOrd="0" parTransId="{BB1EFB64-743C-4B82-A8A2-B6AF471A5457}" sibTransId="{FC6CF1D6-0444-49FC-A67C-0BA9B6AF0A41}"/>
    <dgm:cxn modelId="{30E5A066-D278-411E-AB5F-602A32B4B930}" type="presOf" srcId="{E6181A40-A382-4112-8282-04274CA878FD}" destId="{433D3DCC-357A-4646-8427-A93D7B790862}" srcOrd="0" destOrd="0" presId="urn:microsoft.com/office/officeart/2005/8/layout/hierarchy1"/>
    <dgm:cxn modelId="{E3860600-C5F8-4DC4-9920-079786258A24}" type="presOf" srcId="{0DF621F6-3FDD-4A92-AF7A-C612E1DB22E0}" destId="{41412780-131B-4E6C-991E-E05C389EDD25}" srcOrd="0" destOrd="0" presId="urn:microsoft.com/office/officeart/2005/8/layout/hierarchy1"/>
    <dgm:cxn modelId="{960C4A51-4B41-415B-869A-78C52D96A563}" type="presOf" srcId="{8B50FB3D-4171-4428-AC37-09BEE3DC9151}" destId="{66B4B548-E7B0-442D-877E-FA2114536A89}" srcOrd="0" destOrd="0" presId="urn:microsoft.com/office/officeart/2005/8/layout/hierarchy1"/>
    <dgm:cxn modelId="{CECB3733-4452-4629-9C25-12A181BA80A5}" type="presOf" srcId="{EAB400D8-D79D-4147-A9FD-7B3BC2A1BB5C}" destId="{1143C526-C3A7-4E43-B223-A2F8F245D291}" srcOrd="0" destOrd="0" presId="urn:microsoft.com/office/officeart/2005/8/layout/hierarchy1"/>
    <dgm:cxn modelId="{44B114C0-ACC4-4D16-B892-086E8B1CD165}" type="presOf" srcId="{6AC3F417-8C82-40DC-A506-9736CB568232}" destId="{9F3D2D0F-E2BC-420C-BC2B-509BC161AB2A}" srcOrd="0" destOrd="0" presId="urn:microsoft.com/office/officeart/2005/8/layout/hierarchy1"/>
    <dgm:cxn modelId="{81B2AAA3-4419-44B3-95EF-A69845E3DD61}" srcId="{B2821AFA-B3E3-473F-8E20-23EF544DB8E6}" destId="{7A479B69-D5F6-4976-B375-A632F4B346FF}" srcOrd="0" destOrd="0" parTransId="{8B50FB3D-4171-4428-AC37-09BEE3DC9151}" sibTransId="{7CD3E2E0-E41E-40C9-9F41-2EFA1684CE34}"/>
    <dgm:cxn modelId="{BBF1120D-3B2F-47EF-9A34-269F0CA14576}" srcId="{410B482E-7316-41A9-84EF-C6B2DC6E1E16}" destId="{B2F6B776-ACA6-48C6-8A21-DF13944DDA9E}" srcOrd="1" destOrd="0" parTransId="{54B8A2B9-53D6-4C1E-A891-0228A85E89E0}" sibTransId="{3054B581-FC64-438E-B9D8-AE41A7440EC1}"/>
    <dgm:cxn modelId="{FEE869F2-9F89-4B25-B699-326CADD1E2C6}" type="presOf" srcId="{6BEAB2D4-C99C-4C14-912C-97C2F94C62A9}" destId="{837F737D-5C6B-49CD-9025-95E81D98C151}" srcOrd="0" destOrd="0" presId="urn:microsoft.com/office/officeart/2005/8/layout/hierarchy1"/>
    <dgm:cxn modelId="{6A4947E4-B09C-475D-B365-B82B6F0772FB}" type="presOf" srcId="{C43416DE-A6D4-43E2-84C7-C4B9C6967F99}" destId="{76B0D269-FE3C-4657-9269-9750BFD68EC0}" srcOrd="0" destOrd="0" presId="urn:microsoft.com/office/officeart/2005/8/layout/hierarchy1"/>
    <dgm:cxn modelId="{1A4F6120-A987-44D7-A5C0-ED5CC1C26996}" srcId="{410B482E-7316-41A9-84EF-C6B2DC6E1E16}" destId="{6BEAB2D4-C99C-4C14-912C-97C2F94C62A9}" srcOrd="0" destOrd="0" parTransId="{0DF621F6-3FDD-4A92-AF7A-C612E1DB22E0}" sibTransId="{78096601-890F-4B4A-9D55-CBE0A75B42E1}"/>
    <dgm:cxn modelId="{2EE043F2-B22D-4FF2-8E14-31256920541E}" type="presOf" srcId="{5DF90025-AEA9-4CF0-8A34-EE496C69087F}" destId="{4BAD72D3-F261-4DE5-B427-3D200F23A5B2}" srcOrd="0" destOrd="0" presId="urn:microsoft.com/office/officeart/2005/8/layout/hierarchy1"/>
    <dgm:cxn modelId="{A2CFB4B2-9332-4BE3-9E79-4A777046E774}" type="presOf" srcId="{B6FC795E-01A7-4C71-B0CC-168B8CFD1F35}" destId="{E4D26418-D603-44F0-BB0F-81147EBDB99B}" srcOrd="0" destOrd="0" presId="urn:microsoft.com/office/officeart/2005/8/layout/hierarchy1"/>
    <dgm:cxn modelId="{B3055076-CFAA-4EDC-99F8-BEC2DD2554BE}" type="presParOf" srcId="{433D3DCC-357A-4646-8427-A93D7B790862}" destId="{44D3A4ED-ADE0-407C-9106-EF4855B52C4A}" srcOrd="0" destOrd="0" presId="urn:microsoft.com/office/officeart/2005/8/layout/hierarchy1"/>
    <dgm:cxn modelId="{1455B872-4B6E-4591-B710-28CCDC4CAF9A}" type="presParOf" srcId="{44D3A4ED-ADE0-407C-9106-EF4855B52C4A}" destId="{A09C2A29-B3CD-4751-8A51-F83BCF4AF2FF}" srcOrd="0" destOrd="0" presId="urn:microsoft.com/office/officeart/2005/8/layout/hierarchy1"/>
    <dgm:cxn modelId="{94C5F422-0FB5-4C07-9326-4900D29C1B94}" type="presParOf" srcId="{A09C2A29-B3CD-4751-8A51-F83BCF4AF2FF}" destId="{EADD208F-5FDD-4C47-B176-B54F80AB6792}" srcOrd="0" destOrd="0" presId="urn:microsoft.com/office/officeart/2005/8/layout/hierarchy1"/>
    <dgm:cxn modelId="{C1D3B0CB-8293-4FC4-80D7-58C1F5440322}" type="presParOf" srcId="{A09C2A29-B3CD-4751-8A51-F83BCF4AF2FF}" destId="{06E64A65-FCDA-4913-9DF5-3184FDF3EE28}" srcOrd="1" destOrd="0" presId="urn:microsoft.com/office/officeart/2005/8/layout/hierarchy1"/>
    <dgm:cxn modelId="{DC5BD836-5F9B-491E-A668-23E43C43A64A}" type="presParOf" srcId="{44D3A4ED-ADE0-407C-9106-EF4855B52C4A}" destId="{B56D1326-9156-4692-8CEA-137DFEA60ADC}" srcOrd="1" destOrd="0" presId="urn:microsoft.com/office/officeart/2005/8/layout/hierarchy1"/>
    <dgm:cxn modelId="{4E756DB0-82FD-4AC3-9C66-515A3A1D9616}" type="presParOf" srcId="{B56D1326-9156-4692-8CEA-137DFEA60ADC}" destId="{9F3D2D0F-E2BC-420C-BC2B-509BC161AB2A}" srcOrd="0" destOrd="0" presId="urn:microsoft.com/office/officeart/2005/8/layout/hierarchy1"/>
    <dgm:cxn modelId="{72D69EFD-F119-4E9A-AF94-E5C09DC1FF64}" type="presParOf" srcId="{B56D1326-9156-4692-8CEA-137DFEA60ADC}" destId="{D29756F6-70E2-4F31-9344-25ED4BA3C78B}" srcOrd="1" destOrd="0" presId="urn:microsoft.com/office/officeart/2005/8/layout/hierarchy1"/>
    <dgm:cxn modelId="{2CBC5C48-A5FC-4E94-AB2C-6125D0016C69}" type="presParOf" srcId="{D29756F6-70E2-4F31-9344-25ED4BA3C78B}" destId="{80E7D823-E54C-431E-AF5F-DB4669C4AA72}" srcOrd="0" destOrd="0" presId="urn:microsoft.com/office/officeart/2005/8/layout/hierarchy1"/>
    <dgm:cxn modelId="{8B67F95F-3AF4-4AAF-ADAC-F17759A94424}" type="presParOf" srcId="{80E7D823-E54C-431E-AF5F-DB4669C4AA72}" destId="{C9C47833-5E6C-474E-A54A-E7206AC74D74}" srcOrd="0" destOrd="0" presId="urn:microsoft.com/office/officeart/2005/8/layout/hierarchy1"/>
    <dgm:cxn modelId="{B3099295-0514-4DB6-BA86-B64BD78BDDFF}" type="presParOf" srcId="{80E7D823-E54C-431E-AF5F-DB4669C4AA72}" destId="{F9D79ADC-2685-40EC-8F98-BC2FE1E4E5DD}" srcOrd="1" destOrd="0" presId="urn:microsoft.com/office/officeart/2005/8/layout/hierarchy1"/>
    <dgm:cxn modelId="{BBC2D271-B85F-4E49-A6D9-450FE7B92860}" type="presParOf" srcId="{D29756F6-70E2-4F31-9344-25ED4BA3C78B}" destId="{F61A3044-01BA-43AA-8404-9323F8184AE6}" srcOrd="1" destOrd="0" presId="urn:microsoft.com/office/officeart/2005/8/layout/hierarchy1"/>
    <dgm:cxn modelId="{CF555265-FBA5-4411-B1B9-7FA5739FE190}" type="presParOf" srcId="{F61A3044-01BA-43AA-8404-9323F8184AE6}" destId="{66B4B548-E7B0-442D-877E-FA2114536A89}" srcOrd="0" destOrd="0" presId="urn:microsoft.com/office/officeart/2005/8/layout/hierarchy1"/>
    <dgm:cxn modelId="{C01E01AF-B4FE-4F06-92CC-607C8DEEEFC0}" type="presParOf" srcId="{F61A3044-01BA-43AA-8404-9323F8184AE6}" destId="{BA23E8A2-F553-4A59-B290-7E199C24019A}" srcOrd="1" destOrd="0" presId="urn:microsoft.com/office/officeart/2005/8/layout/hierarchy1"/>
    <dgm:cxn modelId="{139E0020-C30F-488C-A450-DC7C29C6AB5D}" type="presParOf" srcId="{BA23E8A2-F553-4A59-B290-7E199C24019A}" destId="{04A6A84F-7AEB-4A56-9045-A045491E132D}" srcOrd="0" destOrd="0" presId="urn:microsoft.com/office/officeart/2005/8/layout/hierarchy1"/>
    <dgm:cxn modelId="{81B358FD-A9DD-4167-BB7C-9AA1ADDE4F69}" type="presParOf" srcId="{04A6A84F-7AEB-4A56-9045-A045491E132D}" destId="{C25C5523-9ED2-425C-86F1-61094967BBCA}" srcOrd="0" destOrd="0" presId="urn:microsoft.com/office/officeart/2005/8/layout/hierarchy1"/>
    <dgm:cxn modelId="{8B237A4A-EC1F-4640-B621-E205EA1B982A}" type="presParOf" srcId="{04A6A84F-7AEB-4A56-9045-A045491E132D}" destId="{6D8690AD-899B-44BD-848C-8AED13358910}" srcOrd="1" destOrd="0" presId="urn:microsoft.com/office/officeart/2005/8/layout/hierarchy1"/>
    <dgm:cxn modelId="{6911CDFC-8F04-4E07-8302-84FA1124E777}" type="presParOf" srcId="{BA23E8A2-F553-4A59-B290-7E199C24019A}" destId="{E946CE2F-A48C-4A9E-A565-FE6C698026A6}" srcOrd="1" destOrd="0" presId="urn:microsoft.com/office/officeart/2005/8/layout/hierarchy1"/>
    <dgm:cxn modelId="{A9E803C9-E91C-4EB5-9429-360D853FAA17}" type="presParOf" srcId="{F61A3044-01BA-43AA-8404-9323F8184AE6}" destId="{9D26C50E-7F90-432B-8D96-D96CFB801B7A}" srcOrd="2" destOrd="0" presId="urn:microsoft.com/office/officeart/2005/8/layout/hierarchy1"/>
    <dgm:cxn modelId="{EAF66E95-AD6A-4F33-A820-0D4CFBC3F45C}" type="presParOf" srcId="{F61A3044-01BA-43AA-8404-9323F8184AE6}" destId="{5A6B2386-431E-4A8F-A4AF-B7C831C53DBD}" srcOrd="3" destOrd="0" presId="urn:microsoft.com/office/officeart/2005/8/layout/hierarchy1"/>
    <dgm:cxn modelId="{FF7D6FAC-40D2-4EE7-A409-9140756E9C70}" type="presParOf" srcId="{5A6B2386-431E-4A8F-A4AF-B7C831C53DBD}" destId="{3B496FBA-3195-4340-B8D7-D506F2FB2103}" srcOrd="0" destOrd="0" presId="urn:microsoft.com/office/officeart/2005/8/layout/hierarchy1"/>
    <dgm:cxn modelId="{E63A5270-F4C5-42A8-AFC6-D9BE279B7B46}" type="presParOf" srcId="{3B496FBA-3195-4340-B8D7-D506F2FB2103}" destId="{1A7C5163-1468-4372-9C51-936C6B1B00B5}" srcOrd="0" destOrd="0" presId="urn:microsoft.com/office/officeart/2005/8/layout/hierarchy1"/>
    <dgm:cxn modelId="{760CE304-D523-4366-A5AE-2D3E254ECD9F}" type="presParOf" srcId="{3B496FBA-3195-4340-B8D7-D506F2FB2103}" destId="{EDA674DC-D887-4FDD-A2FC-41F86D78F2AF}" srcOrd="1" destOrd="0" presId="urn:microsoft.com/office/officeart/2005/8/layout/hierarchy1"/>
    <dgm:cxn modelId="{185B38F8-8938-4151-9F4F-EB51100B9D2F}" type="presParOf" srcId="{5A6B2386-431E-4A8F-A4AF-B7C831C53DBD}" destId="{94FB4E93-4066-42D1-90EA-448CC33D6FDB}" srcOrd="1" destOrd="0" presId="urn:microsoft.com/office/officeart/2005/8/layout/hierarchy1"/>
    <dgm:cxn modelId="{F2FEF458-FC4A-4860-9F10-D9246EE88C4C}" type="presParOf" srcId="{94FB4E93-4066-42D1-90EA-448CC33D6FDB}" destId="{4BAD72D3-F261-4DE5-B427-3D200F23A5B2}" srcOrd="0" destOrd="0" presId="urn:microsoft.com/office/officeart/2005/8/layout/hierarchy1"/>
    <dgm:cxn modelId="{8792834F-6E3E-48BF-9681-A43F0689B79C}" type="presParOf" srcId="{94FB4E93-4066-42D1-90EA-448CC33D6FDB}" destId="{6A2DAB01-DDBC-441F-A5E3-021915D06C71}" srcOrd="1" destOrd="0" presId="urn:microsoft.com/office/officeart/2005/8/layout/hierarchy1"/>
    <dgm:cxn modelId="{327BAB20-967C-41EE-B01B-4F4CFA9A1326}" type="presParOf" srcId="{6A2DAB01-DDBC-441F-A5E3-021915D06C71}" destId="{E6C27435-F1F8-41F9-A2D4-7BE0C5ADDD34}" srcOrd="0" destOrd="0" presId="urn:microsoft.com/office/officeart/2005/8/layout/hierarchy1"/>
    <dgm:cxn modelId="{6F669165-D8C3-4BF1-A199-ECFC212741CD}" type="presParOf" srcId="{E6C27435-F1F8-41F9-A2D4-7BE0C5ADDD34}" destId="{FF3078BA-5F75-4D19-9261-205CA2031EEF}" srcOrd="0" destOrd="0" presId="urn:microsoft.com/office/officeart/2005/8/layout/hierarchy1"/>
    <dgm:cxn modelId="{C4A7AEB7-B9E1-46A7-8AB4-86F529ABB7A8}" type="presParOf" srcId="{E6C27435-F1F8-41F9-A2D4-7BE0C5ADDD34}" destId="{D2FBC8CC-1590-4139-921B-AB0D064EE2B8}" srcOrd="1" destOrd="0" presId="urn:microsoft.com/office/officeart/2005/8/layout/hierarchy1"/>
    <dgm:cxn modelId="{F2C88536-D958-4408-AF41-18ABD3D26CA2}" type="presParOf" srcId="{6A2DAB01-DDBC-441F-A5E3-021915D06C71}" destId="{79F1A270-473F-4D0C-AAAD-599B84E4DBE5}" srcOrd="1" destOrd="0" presId="urn:microsoft.com/office/officeart/2005/8/layout/hierarchy1"/>
    <dgm:cxn modelId="{D2DDC8D6-9827-4E4A-8683-4CB919E2EE76}" type="presParOf" srcId="{94FB4E93-4066-42D1-90EA-448CC33D6FDB}" destId="{689F8375-3004-4E8C-9EF3-665A46376540}" srcOrd="2" destOrd="0" presId="urn:microsoft.com/office/officeart/2005/8/layout/hierarchy1"/>
    <dgm:cxn modelId="{8E6F0597-A8D3-48DA-8D2E-20627EC5B907}" type="presParOf" srcId="{94FB4E93-4066-42D1-90EA-448CC33D6FDB}" destId="{C6D76C6A-FCB6-49F8-9C40-CD3AD080CA02}" srcOrd="3" destOrd="0" presId="urn:microsoft.com/office/officeart/2005/8/layout/hierarchy1"/>
    <dgm:cxn modelId="{22309842-E4BE-47C2-8D87-43E70A2E8BDF}" type="presParOf" srcId="{C6D76C6A-FCB6-49F8-9C40-CD3AD080CA02}" destId="{8F765FFC-2CFA-424A-93FA-0FFF1FEC66F7}" srcOrd="0" destOrd="0" presId="urn:microsoft.com/office/officeart/2005/8/layout/hierarchy1"/>
    <dgm:cxn modelId="{B57843A4-6042-4FDA-AC8D-4A5DECE794D9}" type="presParOf" srcId="{8F765FFC-2CFA-424A-93FA-0FFF1FEC66F7}" destId="{AA59069F-5F07-4559-8E70-C23FF8C808D2}" srcOrd="0" destOrd="0" presId="urn:microsoft.com/office/officeart/2005/8/layout/hierarchy1"/>
    <dgm:cxn modelId="{3910EAA2-9B4D-4B80-BBFC-D619B6C7A6C7}" type="presParOf" srcId="{8F765FFC-2CFA-424A-93FA-0FFF1FEC66F7}" destId="{4827DA8F-74CA-4569-AB8A-AA04197A3C35}" srcOrd="1" destOrd="0" presId="urn:microsoft.com/office/officeart/2005/8/layout/hierarchy1"/>
    <dgm:cxn modelId="{79943CC4-4210-4CEE-9A67-E45A10153C94}" type="presParOf" srcId="{C6D76C6A-FCB6-49F8-9C40-CD3AD080CA02}" destId="{4921C3E3-4DCE-4A09-B23B-D4E64717115C}" srcOrd="1" destOrd="0" presId="urn:microsoft.com/office/officeart/2005/8/layout/hierarchy1"/>
    <dgm:cxn modelId="{7CA49DC4-BC2C-4700-A125-C01196184435}" type="presParOf" srcId="{B56D1326-9156-4692-8CEA-137DFEA60ADC}" destId="{76B0D269-FE3C-4657-9269-9750BFD68EC0}" srcOrd="2" destOrd="0" presId="urn:microsoft.com/office/officeart/2005/8/layout/hierarchy1"/>
    <dgm:cxn modelId="{836B508D-2C7E-42E3-B0AB-28E448A10572}" type="presParOf" srcId="{B56D1326-9156-4692-8CEA-137DFEA60ADC}" destId="{206D2C6D-9C9A-469C-992B-A3224CD17EAD}" srcOrd="3" destOrd="0" presId="urn:microsoft.com/office/officeart/2005/8/layout/hierarchy1"/>
    <dgm:cxn modelId="{530F758D-3A84-46C3-99AE-51E1FCA1784E}" type="presParOf" srcId="{206D2C6D-9C9A-469C-992B-A3224CD17EAD}" destId="{977967C5-70CA-4A7F-96F1-E5C7F93E1CF6}" srcOrd="0" destOrd="0" presId="urn:microsoft.com/office/officeart/2005/8/layout/hierarchy1"/>
    <dgm:cxn modelId="{D3D75C85-1FD4-49D5-BF25-C74139644DFB}" type="presParOf" srcId="{977967C5-70CA-4A7F-96F1-E5C7F93E1CF6}" destId="{34F123A7-113C-4DE1-99C5-E3E3B14AD21C}" srcOrd="0" destOrd="0" presId="urn:microsoft.com/office/officeart/2005/8/layout/hierarchy1"/>
    <dgm:cxn modelId="{63571E74-0DBB-42C2-95E9-666D607BDB94}" type="presParOf" srcId="{977967C5-70CA-4A7F-96F1-E5C7F93E1CF6}" destId="{233A7E5E-CF46-4065-99B5-7CFBF3CB5726}" srcOrd="1" destOrd="0" presId="urn:microsoft.com/office/officeart/2005/8/layout/hierarchy1"/>
    <dgm:cxn modelId="{C7F620AB-8833-4419-890C-C202CCBE3E4D}" type="presParOf" srcId="{206D2C6D-9C9A-469C-992B-A3224CD17EAD}" destId="{2A660E5E-3463-4F8D-98A2-D93EC1F06900}" srcOrd="1" destOrd="0" presId="urn:microsoft.com/office/officeart/2005/8/layout/hierarchy1"/>
    <dgm:cxn modelId="{B6EF43CE-5738-46B1-88D4-D5715E9713E3}" type="presParOf" srcId="{2A660E5E-3463-4F8D-98A2-D93EC1F06900}" destId="{41412780-131B-4E6C-991E-E05C389EDD25}" srcOrd="0" destOrd="0" presId="urn:microsoft.com/office/officeart/2005/8/layout/hierarchy1"/>
    <dgm:cxn modelId="{A0297817-F7F8-4E78-A897-44F02CEAC4FA}" type="presParOf" srcId="{2A660E5E-3463-4F8D-98A2-D93EC1F06900}" destId="{6D3B13A5-E7C0-4AB0-80D3-47B0AFA55BFB}" srcOrd="1" destOrd="0" presId="urn:microsoft.com/office/officeart/2005/8/layout/hierarchy1"/>
    <dgm:cxn modelId="{3B097A33-616A-48D6-B5F2-19325D03592A}" type="presParOf" srcId="{6D3B13A5-E7C0-4AB0-80D3-47B0AFA55BFB}" destId="{5456FB46-D73D-4E05-9DEC-9A7EE5509047}" srcOrd="0" destOrd="0" presId="urn:microsoft.com/office/officeart/2005/8/layout/hierarchy1"/>
    <dgm:cxn modelId="{0B4D2484-C3D3-4687-8BF6-79C9AA397541}" type="presParOf" srcId="{5456FB46-D73D-4E05-9DEC-9A7EE5509047}" destId="{12B7250A-7B21-48ED-85DE-3B7CDB217115}" srcOrd="0" destOrd="0" presId="urn:microsoft.com/office/officeart/2005/8/layout/hierarchy1"/>
    <dgm:cxn modelId="{D768941E-DC6C-4ABB-93B8-E38A372E6F25}" type="presParOf" srcId="{5456FB46-D73D-4E05-9DEC-9A7EE5509047}" destId="{837F737D-5C6B-49CD-9025-95E81D98C151}" srcOrd="1" destOrd="0" presId="urn:microsoft.com/office/officeart/2005/8/layout/hierarchy1"/>
    <dgm:cxn modelId="{AE49AF5F-0DF7-4E07-9883-25179B1443B5}" type="presParOf" srcId="{6D3B13A5-E7C0-4AB0-80D3-47B0AFA55BFB}" destId="{391075CA-4DF5-41FE-A353-337C60A61285}" srcOrd="1" destOrd="0" presId="urn:microsoft.com/office/officeart/2005/8/layout/hierarchy1"/>
    <dgm:cxn modelId="{1010A7A7-796A-464F-990E-D726731A1B3A}" type="presParOf" srcId="{391075CA-4DF5-41FE-A353-337C60A61285}" destId="{E4D26418-D603-44F0-BB0F-81147EBDB99B}" srcOrd="0" destOrd="0" presId="urn:microsoft.com/office/officeart/2005/8/layout/hierarchy1"/>
    <dgm:cxn modelId="{163CE5C8-8E20-404C-AC8A-DA58B6B95ED2}" type="presParOf" srcId="{391075CA-4DF5-41FE-A353-337C60A61285}" destId="{6EB3F27B-D4E5-4553-8411-5E08FCA91785}" srcOrd="1" destOrd="0" presId="urn:microsoft.com/office/officeart/2005/8/layout/hierarchy1"/>
    <dgm:cxn modelId="{80AD164E-ACA6-4E4F-B4DA-FA04C7972EC6}" type="presParOf" srcId="{6EB3F27B-D4E5-4553-8411-5E08FCA91785}" destId="{B6E4F3BB-0E76-44F9-A55E-5B8BB032F3A1}" srcOrd="0" destOrd="0" presId="urn:microsoft.com/office/officeart/2005/8/layout/hierarchy1"/>
    <dgm:cxn modelId="{B19D43C8-16AC-4AFC-96A6-BFC2B46EA6A6}" type="presParOf" srcId="{B6E4F3BB-0E76-44F9-A55E-5B8BB032F3A1}" destId="{D7FE41EC-EACA-4F50-AEBF-F5C376D3BF04}" srcOrd="0" destOrd="0" presId="urn:microsoft.com/office/officeart/2005/8/layout/hierarchy1"/>
    <dgm:cxn modelId="{55EA03C4-3534-49EA-8EA0-521C9B0BBC2B}" type="presParOf" srcId="{B6E4F3BB-0E76-44F9-A55E-5B8BB032F3A1}" destId="{68C90354-4E95-45A1-994B-8670986F9C6E}" srcOrd="1" destOrd="0" presId="urn:microsoft.com/office/officeart/2005/8/layout/hierarchy1"/>
    <dgm:cxn modelId="{D219D526-97B5-4800-8F56-CBCAAC678B2F}" type="presParOf" srcId="{6EB3F27B-D4E5-4553-8411-5E08FCA91785}" destId="{BD89FB74-DABD-4112-A76B-8741E66AFAF1}" srcOrd="1" destOrd="0" presId="urn:microsoft.com/office/officeart/2005/8/layout/hierarchy1"/>
    <dgm:cxn modelId="{763A95D2-E424-490F-9060-0ACD333A555C}" type="presParOf" srcId="{2A660E5E-3463-4F8D-98A2-D93EC1F06900}" destId="{2D88DBE8-F40E-405A-85C0-835961531C60}" srcOrd="2" destOrd="0" presId="urn:microsoft.com/office/officeart/2005/8/layout/hierarchy1"/>
    <dgm:cxn modelId="{69C9B9AE-D402-4F10-BD2C-5483D70AD85C}" type="presParOf" srcId="{2A660E5E-3463-4F8D-98A2-D93EC1F06900}" destId="{3CE02612-A241-4854-9233-00DE844BBD30}" srcOrd="3" destOrd="0" presId="urn:microsoft.com/office/officeart/2005/8/layout/hierarchy1"/>
    <dgm:cxn modelId="{89EE9B35-5B4B-48E6-9B14-EEDCED16F2D2}" type="presParOf" srcId="{3CE02612-A241-4854-9233-00DE844BBD30}" destId="{2CC32BC7-3C85-421B-A0C9-09A225F2131B}" srcOrd="0" destOrd="0" presId="urn:microsoft.com/office/officeart/2005/8/layout/hierarchy1"/>
    <dgm:cxn modelId="{4DA1DC1D-5FA1-409D-9EFF-E8649981DEDE}" type="presParOf" srcId="{2CC32BC7-3C85-421B-A0C9-09A225F2131B}" destId="{40049827-3055-4BA9-BB80-1E7D769C17AD}" srcOrd="0" destOrd="0" presId="urn:microsoft.com/office/officeart/2005/8/layout/hierarchy1"/>
    <dgm:cxn modelId="{FB343EDF-22C9-4489-A3CA-C598F4D91300}" type="presParOf" srcId="{2CC32BC7-3C85-421B-A0C9-09A225F2131B}" destId="{7B2A3E58-AF96-4B96-BB73-DDE742038587}" srcOrd="1" destOrd="0" presId="urn:microsoft.com/office/officeart/2005/8/layout/hierarchy1"/>
    <dgm:cxn modelId="{576A37A1-6742-42F8-A071-B53EC3ACF8A3}" type="presParOf" srcId="{3CE02612-A241-4854-9233-00DE844BBD30}" destId="{69CBE633-0246-4BF5-89C0-90871B7768EE}" srcOrd="1" destOrd="0" presId="urn:microsoft.com/office/officeart/2005/8/layout/hierarchy1"/>
    <dgm:cxn modelId="{FD4BDC65-419F-4039-97E9-96099EFF6C5C}" type="presParOf" srcId="{69CBE633-0246-4BF5-89C0-90871B7768EE}" destId="{9722FF2A-FB6E-438F-B52F-23831BF7D07C}" srcOrd="0" destOrd="0" presId="urn:microsoft.com/office/officeart/2005/8/layout/hierarchy1"/>
    <dgm:cxn modelId="{C4741D53-A0CD-4A42-81AF-F609EB1A32DA}" type="presParOf" srcId="{69CBE633-0246-4BF5-89C0-90871B7768EE}" destId="{83970AB5-2FF3-4BA8-8301-14734B658716}" srcOrd="1" destOrd="0" presId="urn:microsoft.com/office/officeart/2005/8/layout/hierarchy1"/>
    <dgm:cxn modelId="{3080BDBE-9424-4DFB-AB84-8DF05EC10ADA}" type="presParOf" srcId="{83970AB5-2FF3-4BA8-8301-14734B658716}" destId="{AF986B3A-5530-4A56-A363-D93D204A8792}" srcOrd="0" destOrd="0" presId="urn:microsoft.com/office/officeart/2005/8/layout/hierarchy1"/>
    <dgm:cxn modelId="{7A881B0A-F2F2-4CD6-982F-695D347C437C}" type="presParOf" srcId="{AF986B3A-5530-4A56-A363-D93D204A8792}" destId="{F3BAA534-3364-432A-8911-A68BDB0BD45C}" srcOrd="0" destOrd="0" presId="urn:microsoft.com/office/officeart/2005/8/layout/hierarchy1"/>
    <dgm:cxn modelId="{DA2704F2-DC39-40F7-84C1-BAC85E404CF1}" type="presParOf" srcId="{AF986B3A-5530-4A56-A363-D93D204A8792}" destId="{1143C526-C3A7-4E43-B223-A2F8F245D291}" srcOrd="1" destOrd="0" presId="urn:microsoft.com/office/officeart/2005/8/layout/hierarchy1"/>
    <dgm:cxn modelId="{DD873181-D583-4011-843C-FFD946664DC2}" type="presParOf" srcId="{83970AB5-2FF3-4BA8-8301-14734B658716}" destId="{E99A4031-7484-47C1-9E49-5060527AE6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22FF2A-FB6E-438F-B52F-23831BF7D07C}">
      <dsp:nvSpPr>
        <dsp:cNvPr id="0" name=""/>
        <dsp:cNvSpPr/>
      </dsp:nvSpPr>
      <dsp:spPr>
        <a:xfrm>
          <a:off x="6069421" y="1480397"/>
          <a:ext cx="91440" cy="1727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8DBE8-F40E-405A-85C0-835961531C60}">
      <dsp:nvSpPr>
        <dsp:cNvPr id="0" name=""/>
        <dsp:cNvSpPr/>
      </dsp:nvSpPr>
      <dsp:spPr>
        <a:xfrm>
          <a:off x="5471529" y="930439"/>
          <a:ext cx="643611" cy="172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469565" y="85893"/>
              </a:lnTo>
              <a:lnTo>
                <a:pt x="469565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26418-D603-44F0-BB0F-81147EBDB99B}">
      <dsp:nvSpPr>
        <dsp:cNvPr id="0" name=""/>
        <dsp:cNvSpPr/>
      </dsp:nvSpPr>
      <dsp:spPr>
        <a:xfrm>
          <a:off x="4714066" y="1924609"/>
          <a:ext cx="91440" cy="1727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412780-131B-4E6C-991E-E05C389EDD25}">
      <dsp:nvSpPr>
        <dsp:cNvPr id="0" name=""/>
        <dsp:cNvSpPr/>
      </dsp:nvSpPr>
      <dsp:spPr>
        <a:xfrm>
          <a:off x="4759786" y="930439"/>
          <a:ext cx="711742" cy="172759"/>
        </a:xfrm>
        <a:custGeom>
          <a:avLst/>
          <a:gdLst/>
          <a:ahLst/>
          <a:cxnLst/>
          <a:rect l="0" t="0" r="0" b="0"/>
          <a:pathLst>
            <a:path>
              <a:moveTo>
                <a:pt x="519272" y="0"/>
              </a:moveTo>
              <a:lnTo>
                <a:pt x="519272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B0D269-FE3C-4657-9269-9750BFD68EC0}">
      <dsp:nvSpPr>
        <dsp:cNvPr id="0" name=""/>
        <dsp:cNvSpPr/>
      </dsp:nvSpPr>
      <dsp:spPr>
        <a:xfrm>
          <a:off x="4130659" y="380481"/>
          <a:ext cx="1340869" cy="172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978270" y="85893"/>
              </a:lnTo>
              <a:lnTo>
                <a:pt x="978270" y="126041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F8375-3004-4E8C-9EF3-665A46376540}">
      <dsp:nvSpPr>
        <dsp:cNvPr id="0" name=""/>
        <dsp:cNvSpPr/>
      </dsp:nvSpPr>
      <dsp:spPr>
        <a:xfrm>
          <a:off x="3191686" y="1663323"/>
          <a:ext cx="445029" cy="172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324684" y="85893"/>
              </a:lnTo>
              <a:lnTo>
                <a:pt x="324684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AD72D3-F261-4DE5-B427-3D200F23A5B2}">
      <dsp:nvSpPr>
        <dsp:cNvPr id="0" name=""/>
        <dsp:cNvSpPr/>
      </dsp:nvSpPr>
      <dsp:spPr>
        <a:xfrm>
          <a:off x="2712227" y="1663323"/>
          <a:ext cx="479459" cy="172759"/>
        </a:xfrm>
        <a:custGeom>
          <a:avLst/>
          <a:gdLst/>
          <a:ahLst/>
          <a:cxnLst/>
          <a:rect l="0" t="0" r="0" b="0"/>
          <a:pathLst>
            <a:path>
              <a:moveTo>
                <a:pt x="349803" y="0"/>
              </a:moveTo>
              <a:lnTo>
                <a:pt x="349803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6C50E-7F90-432B-8D96-D96CFB801B7A}">
      <dsp:nvSpPr>
        <dsp:cNvPr id="0" name=""/>
        <dsp:cNvSpPr/>
      </dsp:nvSpPr>
      <dsp:spPr>
        <a:xfrm>
          <a:off x="2542947" y="1113365"/>
          <a:ext cx="648738" cy="172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93"/>
              </a:lnTo>
              <a:lnTo>
                <a:pt x="473305" y="85893"/>
              </a:lnTo>
              <a:lnTo>
                <a:pt x="473305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B4B548-E7B0-442D-877E-FA2114536A89}">
      <dsp:nvSpPr>
        <dsp:cNvPr id="0" name=""/>
        <dsp:cNvSpPr/>
      </dsp:nvSpPr>
      <dsp:spPr>
        <a:xfrm>
          <a:off x="1985453" y="1113365"/>
          <a:ext cx="557494" cy="172759"/>
        </a:xfrm>
        <a:custGeom>
          <a:avLst/>
          <a:gdLst/>
          <a:ahLst/>
          <a:cxnLst/>
          <a:rect l="0" t="0" r="0" b="0"/>
          <a:pathLst>
            <a:path>
              <a:moveTo>
                <a:pt x="406736" y="0"/>
              </a:moveTo>
              <a:lnTo>
                <a:pt x="406736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D2D0F-E2BC-420C-BC2B-509BC161AB2A}">
      <dsp:nvSpPr>
        <dsp:cNvPr id="0" name=""/>
        <dsp:cNvSpPr/>
      </dsp:nvSpPr>
      <dsp:spPr>
        <a:xfrm>
          <a:off x="2542947" y="380481"/>
          <a:ext cx="1587711" cy="172759"/>
        </a:xfrm>
        <a:custGeom>
          <a:avLst/>
          <a:gdLst/>
          <a:ahLst/>
          <a:cxnLst/>
          <a:rect l="0" t="0" r="0" b="0"/>
          <a:pathLst>
            <a:path>
              <a:moveTo>
                <a:pt x="1158361" y="0"/>
              </a:moveTo>
              <a:lnTo>
                <a:pt x="1158361" y="85893"/>
              </a:lnTo>
              <a:lnTo>
                <a:pt x="0" y="85893"/>
              </a:lnTo>
              <a:lnTo>
                <a:pt x="0" y="126041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DD208F-5FDD-4C47-B176-B54F80AB6792}">
      <dsp:nvSpPr>
        <dsp:cNvPr id="0" name=""/>
        <dsp:cNvSpPr/>
      </dsp:nvSpPr>
      <dsp:spPr>
        <a:xfrm>
          <a:off x="2526614" y="3282"/>
          <a:ext cx="3208091" cy="37719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64A65-FCDA-4913-9DF5-3184FDF3EE28}">
      <dsp:nvSpPr>
        <dsp:cNvPr id="0" name=""/>
        <dsp:cNvSpPr/>
      </dsp:nvSpPr>
      <dsp:spPr>
        <a:xfrm>
          <a:off x="2592615" y="65984"/>
          <a:ext cx="3208091" cy="37719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Indian Capital Market</a:t>
          </a:r>
        </a:p>
      </dsp:txBody>
      <dsp:txXfrm>
        <a:off x="2592615" y="65984"/>
        <a:ext cx="3208091" cy="377198"/>
      </dsp:txXfrm>
    </dsp:sp>
    <dsp:sp modelId="{C9C47833-5E6C-474E-A54A-E7206AC74D74}">
      <dsp:nvSpPr>
        <dsp:cNvPr id="0" name=""/>
        <dsp:cNvSpPr/>
      </dsp:nvSpPr>
      <dsp:spPr>
        <a:xfrm>
          <a:off x="1929084" y="553240"/>
          <a:ext cx="1227725" cy="56012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79ADC-2685-40EC-8F98-BC2FE1E4E5DD}">
      <dsp:nvSpPr>
        <dsp:cNvPr id="0" name=""/>
        <dsp:cNvSpPr/>
      </dsp:nvSpPr>
      <dsp:spPr>
        <a:xfrm>
          <a:off x="1995086" y="615942"/>
          <a:ext cx="1227725" cy="56012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Securities Market</a:t>
          </a:r>
        </a:p>
      </dsp:txBody>
      <dsp:txXfrm>
        <a:off x="1995086" y="615942"/>
        <a:ext cx="1227725" cy="560125"/>
      </dsp:txXfrm>
    </dsp:sp>
    <dsp:sp modelId="{C25C5523-9ED2-425C-86F1-61094967BBCA}">
      <dsp:nvSpPr>
        <dsp:cNvPr id="0" name=""/>
        <dsp:cNvSpPr/>
      </dsp:nvSpPr>
      <dsp:spPr>
        <a:xfrm>
          <a:off x="1402716" y="1286124"/>
          <a:ext cx="1165473" cy="37719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690AD-899B-44BD-848C-8AED13358910}">
      <dsp:nvSpPr>
        <dsp:cNvPr id="0" name=""/>
        <dsp:cNvSpPr/>
      </dsp:nvSpPr>
      <dsp:spPr>
        <a:xfrm>
          <a:off x="1468718" y="1348826"/>
          <a:ext cx="1165473" cy="37719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Government securities</a:t>
          </a:r>
        </a:p>
      </dsp:txBody>
      <dsp:txXfrm>
        <a:off x="1468718" y="1348826"/>
        <a:ext cx="1165473" cy="377198"/>
      </dsp:txXfrm>
    </dsp:sp>
    <dsp:sp modelId="{1A7C5163-1468-4372-9C51-936C6B1B00B5}">
      <dsp:nvSpPr>
        <dsp:cNvPr id="0" name=""/>
        <dsp:cNvSpPr/>
      </dsp:nvSpPr>
      <dsp:spPr>
        <a:xfrm>
          <a:off x="2700193" y="1286124"/>
          <a:ext cx="982986" cy="37719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A674DC-D887-4FDD-A2FC-41F86D78F2AF}">
      <dsp:nvSpPr>
        <dsp:cNvPr id="0" name=""/>
        <dsp:cNvSpPr/>
      </dsp:nvSpPr>
      <dsp:spPr>
        <a:xfrm>
          <a:off x="2766194" y="1348826"/>
          <a:ext cx="982986" cy="37719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Industrial securities</a:t>
          </a:r>
        </a:p>
      </dsp:txBody>
      <dsp:txXfrm>
        <a:off x="2766194" y="1348826"/>
        <a:ext cx="982986" cy="377198"/>
      </dsp:txXfrm>
    </dsp:sp>
    <dsp:sp modelId="{FF3078BA-5F75-4D19-9261-205CA2031EEF}">
      <dsp:nvSpPr>
        <dsp:cNvPr id="0" name=""/>
        <dsp:cNvSpPr/>
      </dsp:nvSpPr>
      <dsp:spPr>
        <a:xfrm>
          <a:off x="2333198" y="1836082"/>
          <a:ext cx="758056" cy="1017045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BC8CC-1590-4139-921B-AB0D064EE2B8}">
      <dsp:nvSpPr>
        <dsp:cNvPr id="0" name=""/>
        <dsp:cNvSpPr/>
      </dsp:nvSpPr>
      <dsp:spPr>
        <a:xfrm>
          <a:off x="2399200" y="1898784"/>
          <a:ext cx="758056" cy="10170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Old Issue Market</a:t>
          </a:r>
        </a:p>
      </dsp:txBody>
      <dsp:txXfrm>
        <a:off x="2399200" y="1898784"/>
        <a:ext cx="758056" cy="1017045"/>
      </dsp:txXfrm>
    </dsp:sp>
    <dsp:sp modelId="{AA59069F-5F07-4559-8E70-C23FF8C808D2}">
      <dsp:nvSpPr>
        <dsp:cNvPr id="0" name=""/>
        <dsp:cNvSpPr/>
      </dsp:nvSpPr>
      <dsp:spPr>
        <a:xfrm>
          <a:off x="3223258" y="1836082"/>
          <a:ext cx="826914" cy="568906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7DA8F-74CA-4569-AB8A-AA04197A3C35}">
      <dsp:nvSpPr>
        <dsp:cNvPr id="0" name=""/>
        <dsp:cNvSpPr/>
      </dsp:nvSpPr>
      <dsp:spPr>
        <a:xfrm>
          <a:off x="3289260" y="1898784"/>
          <a:ext cx="826914" cy="56890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New Issue Market</a:t>
          </a:r>
        </a:p>
      </dsp:txBody>
      <dsp:txXfrm>
        <a:off x="3289260" y="1898784"/>
        <a:ext cx="826914" cy="568906"/>
      </dsp:txXfrm>
    </dsp:sp>
    <dsp:sp modelId="{34F123A7-113C-4DE1-99C5-E3E3B14AD21C}">
      <dsp:nvSpPr>
        <dsp:cNvPr id="0" name=""/>
        <dsp:cNvSpPr/>
      </dsp:nvSpPr>
      <dsp:spPr>
        <a:xfrm>
          <a:off x="4610823" y="553240"/>
          <a:ext cx="1721410" cy="37719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A7E5E-CF46-4065-99B5-7CFBF3CB5726}">
      <dsp:nvSpPr>
        <dsp:cNvPr id="0" name=""/>
        <dsp:cNvSpPr/>
      </dsp:nvSpPr>
      <dsp:spPr>
        <a:xfrm>
          <a:off x="4676825" y="615942"/>
          <a:ext cx="1721410" cy="37719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Financial Institutions</a:t>
          </a:r>
        </a:p>
      </dsp:txBody>
      <dsp:txXfrm>
        <a:off x="4676825" y="615942"/>
        <a:ext cx="1721410" cy="377198"/>
      </dsp:txXfrm>
    </dsp:sp>
    <dsp:sp modelId="{12B7250A-7B21-48ED-85DE-3B7CDB217115}">
      <dsp:nvSpPr>
        <dsp:cNvPr id="0" name=""/>
        <dsp:cNvSpPr/>
      </dsp:nvSpPr>
      <dsp:spPr>
        <a:xfrm>
          <a:off x="4182176" y="1103198"/>
          <a:ext cx="1155220" cy="82141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F737D-5C6B-49CD-9025-95E81D98C151}">
      <dsp:nvSpPr>
        <dsp:cNvPr id="0" name=""/>
        <dsp:cNvSpPr/>
      </dsp:nvSpPr>
      <dsp:spPr>
        <a:xfrm>
          <a:off x="4248178" y="1165899"/>
          <a:ext cx="1155220" cy="82141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Development Financial Institutions</a:t>
          </a:r>
        </a:p>
      </dsp:txBody>
      <dsp:txXfrm>
        <a:off x="4248178" y="1165899"/>
        <a:ext cx="1155220" cy="821410"/>
      </dsp:txXfrm>
    </dsp:sp>
    <dsp:sp modelId="{D7FE41EC-EACA-4F50-AEBF-F5C376D3BF04}">
      <dsp:nvSpPr>
        <dsp:cNvPr id="0" name=""/>
        <dsp:cNvSpPr/>
      </dsp:nvSpPr>
      <dsp:spPr>
        <a:xfrm>
          <a:off x="4388053" y="2097368"/>
          <a:ext cx="743467" cy="18761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90354-4E95-45A1-994B-8670986F9C6E}">
      <dsp:nvSpPr>
        <dsp:cNvPr id="0" name=""/>
        <dsp:cNvSpPr/>
      </dsp:nvSpPr>
      <dsp:spPr>
        <a:xfrm>
          <a:off x="4454054" y="2160069"/>
          <a:ext cx="743467" cy="187610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IFCI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ICICI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SFC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IDBI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HBI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UTI</a:t>
          </a:r>
        </a:p>
      </dsp:txBody>
      <dsp:txXfrm>
        <a:off x="4454054" y="2160069"/>
        <a:ext cx="743467" cy="1876100"/>
      </dsp:txXfrm>
    </dsp:sp>
    <dsp:sp modelId="{40049827-3055-4BA9-BB80-1E7D769C17AD}">
      <dsp:nvSpPr>
        <dsp:cNvPr id="0" name=""/>
        <dsp:cNvSpPr/>
      </dsp:nvSpPr>
      <dsp:spPr>
        <a:xfrm>
          <a:off x="5469400" y="1103198"/>
          <a:ext cx="1291481" cy="37719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2A3E58-AF96-4B96-BB73-DDE742038587}">
      <dsp:nvSpPr>
        <dsp:cNvPr id="0" name=""/>
        <dsp:cNvSpPr/>
      </dsp:nvSpPr>
      <dsp:spPr>
        <a:xfrm>
          <a:off x="5535401" y="1165899"/>
          <a:ext cx="1291481" cy="37719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Financial Intermediaries</a:t>
          </a:r>
        </a:p>
      </dsp:txBody>
      <dsp:txXfrm>
        <a:off x="5535401" y="1165899"/>
        <a:ext cx="1291481" cy="377198"/>
      </dsp:txXfrm>
    </dsp:sp>
    <dsp:sp modelId="{F3BAA534-3364-432A-8911-A68BDB0BD45C}">
      <dsp:nvSpPr>
        <dsp:cNvPr id="0" name=""/>
        <dsp:cNvSpPr/>
      </dsp:nvSpPr>
      <dsp:spPr>
        <a:xfrm>
          <a:off x="5571921" y="1653156"/>
          <a:ext cx="1086439" cy="2670296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3C526-C3A7-4E43-B223-A2F8F245D291}">
      <dsp:nvSpPr>
        <dsp:cNvPr id="0" name=""/>
        <dsp:cNvSpPr/>
      </dsp:nvSpPr>
      <dsp:spPr>
        <a:xfrm>
          <a:off x="5637922" y="1715857"/>
          <a:ext cx="1086439" cy="267029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Merchant Bank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Mutual Fund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Leasing companies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Venture capital Companies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others</a:t>
          </a:r>
        </a:p>
      </dsp:txBody>
      <dsp:txXfrm>
        <a:off x="5637922" y="1715857"/>
        <a:ext cx="1086439" cy="2670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17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Structure of Capital Market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Deepa</a:t>
            </a:r>
            <a:r>
              <a:rPr lang="en-US" dirty="0" smtClean="0"/>
              <a:t> </a:t>
            </a:r>
            <a:r>
              <a:rPr lang="en-US" dirty="0" err="1" smtClean="0"/>
              <a:t>Soni</a:t>
            </a:r>
            <a:endParaRPr lang="en-US" dirty="0" smtClean="0"/>
          </a:p>
          <a:p>
            <a:r>
              <a:rPr lang="en-US" dirty="0" smtClean="0"/>
              <a:t>Assistant Professor</a:t>
            </a:r>
          </a:p>
          <a:p>
            <a:r>
              <a:rPr lang="en-US" dirty="0" smtClean="0"/>
              <a:t>Department of Economics</a:t>
            </a:r>
          </a:p>
          <a:p>
            <a:r>
              <a:rPr lang="en-US" dirty="0" smtClean="0"/>
              <a:t>MLSU(UCSSH)</a:t>
            </a:r>
          </a:p>
          <a:p>
            <a:r>
              <a:rPr lang="en-US" dirty="0" smtClean="0"/>
              <a:t>UDAIPUR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Capital Market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84833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The Indian Capital Market is broadly divided into two categories: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(1) The securities market which includes –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The gilt-edged market- 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Mangal" pitchFamily="18" charset="0"/>
              </a:rPr>
              <a:t>It  is the market where purchase and sell of  Government securities/bonds takes place.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The industrial securities market- It deals with the issue of old securities(stock market) and new issue market or primary market.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angal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6858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Calibri" pitchFamily="34" charset="0"/>
                <a:ea typeface="Calibri" pitchFamily="34" charset="0"/>
                <a:cs typeface="Mangal" pitchFamily="18" charset="0"/>
              </a:rPr>
              <a:t>(2) Financial Institutions which includes-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 smtClean="0">
                <a:latin typeface="Calibri" pitchFamily="34" charset="0"/>
                <a:ea typeface="Calibri" pitchFamily="34" charset="0"/>
                <a:cs typeface="Mangal" pitchFamily="18" charset="0"/>
              </a:rPr>
              <a:t>Development financial institutions such as IFCI, SFC, LIC, IDBI, UTI, ICICI, etc. -</a:t>
            </a:r>
            <a:r>
              <a:rPr lang="en-US" sz="2400" dirty="0" smtClean="0">
                <a:latin typeface="Calibri" pitchFamily="34" charset="0"/>
                <a:ea typeface="Calibri" pitchFamily="34" charset="0"/>
                <a:cs typeface="Mangal" pitchFamily="18" charset="0"/>
              </a:rPr>
              <a:t> </a:t>
            </a:r>
            <a:r>
              <a:rPr lang="en-US" sz="2400" b="1" dirty="0" smtClean="0">
                <a:latin typeface="Calibri" pitchFamily="34" charset="0"/>
                <a:ea typeface="Calibri" pitchFamily="34" charset="0"/>
                <a:cs typeface="Mangal" pitchFamily="18" charset="0"/>
              </a:rPr>
              <a:t>They provide medium-term and long-term funds for business enterprises and public authorities.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 smtClean="0">
                <a:latin typeface="Calibri" pitchFamily="34" charset="0"/>
                <a:ea typeface="Calibri" pitchFamily="34" charset="0"/>
                <a:cs typeface="Mangal" pitchFamily="18" charset="0"/>
              </a:rPr>
              <a:t> Financial intermediaries in the capital market such as merchant bankers, mutual funds, leasing companies, venture capital companies etc. They help in mobilizing savings and supplying funds to investors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193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Structure of Capital Market</vt:lpstr>
      <vt:lpstr>Structure of Capital Market</vt:lpstr>
      <vt:lpstr>Slide 3</vt:lpstr>
      <vt:lpstr>Slide 4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Capital Market</dc:title>
  <dc:creator>user</dc:creator>
  <cp:lastModifiedBy>user</cp:lastModifiedBy>
  <cp:revision>4</cp:revision>
  <dcterms:created xsi:type="dcterms:W3CDTF">2006-08-16T00:00:00Z</dcterms:created>
  <dcterms:modified xsi:type="dcterms:W3CDTF">2020-10-23T16:46:36Z</dcterms:modified>
</cp:coreProperties>
</file>